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786" r:id="rId1"/>
  </p:sldMasterIdLst>
  <p:notesMasterIdLst>
    <p:notesMasterId r:id="rId44"/>
  </p:notesMasterIdLst>
  <p:sldIdLst>
    <p:sldId id="280" r:id="rId2"/>
    <p:sldId id="313" r:id="rId3"/>
    <p:sldId id="315" r:id="rId4"/>
    <p:sldId id="312" r:id="rId5"/>
    <p:sldId id="303" r:id="rId6"/>
    <p:sldId id="281" r:id="rId7"/>
    <p:sldId id="285" r:id="rId8"/>
    <p:sldId id="286" r:id="rId9"/>
    <p:sldId id="287" r:id="rId10"/>
    <p:sldId id="288" r:id="rId11"/>
    <p:sldId id="289" r:id="rId12"/>
    <p:sldId id="291" r:id="rId13"/>
    <p:sldId id="256" r:id="rId14"/>
    <p:sldId id="258" r:id="rId15"/>
    <p:sldId id="259" r:id="rId16"/>
    <p:sldId id="264" r:id="rId17"/>
    <p:sldId id="265" r:id="rId18"/>
    <p:sldId id="310" r:id="rId19"/>
    <p:sldId id="266" r:id="rId20"/>
    <p:sldId id="267" r:id="rId21"/>
    <p:sldId id="268" r:id="rId22"/>
    <p:sldId id="269" r:id="rId23"/>
    <p:sldId id="309" r:id="rId24"/>
    <p:sldId id="292" r:id="rId25"/>
    <p:sldId id="293" r:id="rId26"/>
    <p:sldId id="294" r:id="rId27"/>
    <p:sldId id="306" r:id="rId28"/>
    <p:sldId id="295" r:id="rId29"/>
    <p:sldId id="305" r:id="rId30"/>
    <p:sldId id="302" r:id="rId31"/>
    <p:sldId id="296" r:id="rId32"/>
    <p:sldId id="316" r:id="rId33"/>
    <p:sldId id="317" r:id="rId34"/>
    <p:sldId id="318" r:id="rId35"/>
    <p:sldId id="319" r:id="rId36"/>
    <p:sldId id="308" r:id="rId37"/>
    <p:sldId id="320" r:id="rId38"/>
    <p:sldId id="299" r:id="rId39"/>
    <p:sldId id="300" r:id="rId40"/>
    <p:sldId id="307" r:id="rId41"/>
    <p:sldId id="311" r:id="rId42"/>
    <p:sldId id="314" r:id="rId4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144E7-8428-4ECB-AD39-27E962A2D121}" v="227" dt="2022-12-29T08:51:14.045"/>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758" autoAdjust="0"/>
  </p:normalViewPr>
  <p:slideViewPr>
    <p:cSldViewPr>
      <p:cViewPr varScale="1">
        <p:scale>
          <a:sx n="51" d="100"/>
          <a:sy n="51" d="100"/>
        </p:scale>
        <p:origin x="279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1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C2071-B537-46D8-B746-C465BC03F766}"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pl-PL"/>
        </a:p>
      </dgm:t>
    </dgm:pt>
    <dgm:pt modelId="{8EB76480-0A1B-441A-9D03-818E22997A0D}">
      <dgm:prSet phldrT="[Tekst]"/>
      <dgm:spPr/>
      <dgm:t>
        <a:bodyPr/>
        <a:lstStyle/>
        <a:p>
          <a:pPr>
            <a:lnSpc>
              <a:spcPct val="100000"/>
            </a:lnSpc>
          </a:pPr>
          <a:r>
            <a:rPr lang="pl-PL" dirty="0"/>
            <a:t>Wiedza, absolwent zna i rozumie:</a:t>
          </a:r>
        </a:p>
      </dgm:t>
    </dgm:pt>
    <dgm:pt modelId="{4F2F6DF3-4E0F-4BB8-990D-27D423B927A6}" type="parTrans" cxnId="{72487730-D028-447A-9478-EAA6CEDD391D}">
      <dgm:prSet/>
      <dgm:spPr/>
      <dgm:t>
        <a:bodyPr/>
        <a:lstStyle/>
        <a:p>
          <a:endParaRPr lang="pl-PL"/>
        </a:p>
      </dgm:t>
    </dgm:pt>
    <dgm:pt modelId="{F23413CA-0269-49A9-ADE0-F2E0C19822F0}" type="sibTrans" cxnId="{72487730-D028-447A-9478-EAA6CEDD391D}">
      <dgm:prSet/>
      <dgm:spPr/>
      <dgm:t>
        <a:bodyPr/>
        <a:lstStyle/>
        <a:p>
          <a:endParaRPr lang="pl-PL"/>
        </a:p>
      </dgm:t>
    </dgm:pt>
    <dgm:pt modelId="{FE36C38C-97C3-4136-85CC-B8E7500B45B2}">
      <dgm:prSet custT="1"/>
      <dgm:spPr/>
      <dgm:t>
        <a:bodyPr/>
        <a:lstStyle/>
        <a:p>
          <a:pPr>
            <a:lnSpc>
              <a:spcPct val="100000"/>
            </a:lnSpc>
            <a:buNone/>
          </a:pPr>
          <a:r>
            <a:rPr lang="pl-PL" sz="1400" dirty="0"/>
            <a:t>rozwiązania prawne i instytucjonalne dotyczące przestępczości</a:t>
          </a:r>
        </a:p>
      </dgm:t>
    </dgm:pt>
    <dgm:pt modelId="{4AE57C86-F042-48EF-AE1D-831479FC2F5C}" type="parTrans" cxnId="{B8B83D3B-CED4-4F9C-8E06-35B83D726442}">
      <dgm:prSet/>
      <dgm:spPr/>
      <dgm:t>
        <a:bodyPr/>
        <a:lstStyle/>
        <a:p>
          <a:endParaRPr lang="pl-PL"/>
        </a:p>
      </dgm:t>
    </dgm:pt>
    <dgm:pt modelId="{768B83F3-4C62-40D3-A502-E567A407B724}" type="sibTrans" cxnId="{B8B83D3B-CED4-4F9C-8E06-35B83D726442}">
      <dgm:prSet/>
      <dgm:spPr/>
      <dgm:t>
        <a:bodyPr/>
        <a:lstStyle/>
        <a:p>
          <a:endParaRPr lang="pl-PL"/>
        </a:p>
      </dgm:t>
    </dgm:pt>
    <dgm:pt modelId="{D2F16818-2463-457D-B8F1-8910D10631A5}">
      <dgm:prSet custT="1"/>
      <dgm:spPr/>
      <dgm:t>
        <a:bodyPr/>
        <a:lstStyle/>
        <a:p>
          <a:pPr>
            <a:lnSpc>
              <a:spcPct val="100000"/>
            </a:lnSpc>
            <a:buFont typeface="Arial" panose="020B0604020202020204" pitchFamily="34" charset="0"/>
            <a:buChar char="•"/>
          </a:pPr>
          <a:r>
            <a:rPr lang="pl-PL" sz="1400" dirty="0"/>
            <a:t>aspekty profilaktyki przestępczości i patologii społecznych</a:t>
          </a:r>
        </a:p>
      </dgm:t>
    </dgm:pt>
    <dgm:pt modelId="{7D2AAB9E-299B-40CF-A48B-9946BC8BD36C}" type="parTrans" cxnId="{B11D0665-9E96-49ED-94C6-EC3B68CDCB8B}">
      <dgm:prSet/>
      <dgm:spPr/>
      <dgm:t>
        <a:bodyPr/>
        <a:lstStyle/>
        <a:p>
          <a:endParaRPr lang="pl-PL"/>
        </a:p>
      </dgm:t>
    </dgm:pt>
    <dgm:pt modelId="{5440D020-C46A-4B0A-8027-727088CD1C36}" type="sibTrans" cxnId="{B11D0665-9E96-49ED-94C6-EC3B68CDCB8B}">
      <dgm:prSet/>
      <dgm:spPr/>
      <dgm:t>
        <a:bodyPr/>
        <a:lstStyle/>
        <a:p>
          <a:endParaRPr lang="pl-PL"/>
        </a:p>
      </dgm:t>
    </dgm:pt>
    <dgm:pt modelId="{30C728C3-BB70-4392-9593-8D5F1AB8EE97}">
      <dgm:prSet custT="1"/>
      <dgm:spPr/>
      <dgm:t>
        <a:bodyPr/>
        <a:lstStyle/>
        <a:p>
          <a:pPr>
            <a:lnSpc>
              <a:spcPct val="100000"/>
            </a:lnSpc>
            <a:buFont typeface="Arial" panose="020B0604020202020204" pitchFamily="34" charset="0"/>
            <a:buChar char="•"/>
          </a:pPr>
          <a:r>
            <a:rPr lang="pl-PL" sz="1400" dirty="0"/>
            <a:t>powiązania kryminologii z innymi dziedzinami i dyscyplinami nauki</a:t>
          </a:r>
        </a:p>
      </dgm:t>
    </dgm:pt>
    <dgm:pt modelId="{603756CB-ACFD-40F5-A3B2-914E17589897}" type="parTrans" cxnId="{DEA84D87-5DBE-4ACE-A359-ED2D28C6F131}">
      <dgm:prSet/>
      <dgm:spPr/>
      <dgm:t>
        <a:bodyPr/>
        <a:lstStyle/>
        <a:p>
          <a:endParaRPr lang="pl-PL"/>
        </a:p>
      </dgm:t>
    </dgm:pt>
    <dgm:pt modelId="{72DA780B-235F-4A82-A5B6-9C7F33C33BCF}" type="sibTrans" cxnId="{DEA84D87-5DBE-4ACE-A359-ED2D28C6F131}">
      <dgm:prSet/>
      <dgm:spPr/>
      <dgm:t>
        <a:bodyPr/>
        <a:lstStyle/>
        <a:p>
          <a:endParaRPr lang="pl-PL"/>
        </a:p>
      </dgm:t>
    </dgm:pt>
    <dgm:pt modelId="{B44B00D7-E99E-4F60-8474-F0A896BA88E4}">
      <dgm:prSet/>
      <dgm:spPr/>
      <dgm:t>
        <a:bodyPr/>
        <a:lstStyle/>
        <a:p>
          <a:pPr>
            <a:lnSpc>
              <a:spcPct val="100000"/>
            </a:lnSpc>
          </a:pPr>
          <a:r>
            <a:rPr lang="pl-PL" dirty="0"/>
            <a:t>Umiejętności, absolwent potrafi:</a:t>
          </a:r>
        </a:p>
      </dgm:t>
    </dgm:pt>
    <dgm:pt modelId="{754A17BB-0DF9-40F2-B26F-FB95180D72B5}" type="parTrans" cxnId="{8BF505BE-8B20-45FC-A530-50872E2BED02}">
      <dgm:prSet/>
      <dgm:spPr/>
      <dgm:t>
        <a:bodyPr/>
        <a:lstStyle/>
        <a:p>
          <a:endParaRPr lang="pl-PL"/>
        </a:p>
      </dgm:t>
    </dgm:pt>
    <dgm:pt modelId="{E8F7C47A-84D3-4459-ABAE-FFFBE5F7DDAF}" type="sibTrans" cxnId="{8BF505BE-8B20-45FC-A530-50872E2BED02}">
      <dgm:prSet/>
      <dgm:spPr/>
      <dgm:t>
        <a:bodyPr/>
        <a:lstStyle/>
        <a:p>
          <a:endParaRPr lang="pl-PL"/>
        </a:p>
      </dgm:t>
    </dgm:pt>
    <dgm:pt modelId="{6FB812E7-811C-4A3C-AFB9-C85194891A59}">
      <dgm:prSet custT="1"/>
      <dgm:spPr/>
      <dgm:t>
        <a:bodyPr/>
        <a:lstStyle/>
        <a:p>
          <a:pPr>
            <a:lnSpc>
              <a:spcPct val="100000"/>
            </a:lnSpc>
          </a:pPr>
          <a:r>
            <a:rPr lang="pl-PL" sz="1200" dirty="0"/>
            <a:t>właściwie dobierać oraz stosować właściwe metody i narzędzia do rozwiązywania złożonych oraz nietypowych problemów, w tym zaawansowane techniki informacyjno-komunikacyjne</a:t>
          </a:r>
        </a:p>
      </dgm:t>
    </dgm:pt>
    <dgm:pt modelId="{50D906E7-7B1E-4340-A560-394D7BB0F894}" type="parTrans" cxnId="{8D20F786-EF4C-4FC5-BAD9-B67D63210BBB}">
      <dgm:prSet/>
      <dgm:spPr/>
      <dgm:t>
        <a:bodyPr/>
        <a:lstStyle/>
        <a:p>
          <a:endParaRPr lang="pl-PL"/>
        </a:p>
      </dgm:t>
    </dgm:pt>
    <dgm:pt modelId="{0EC0E6F1-1DBA-4CB6-8027-4436A9C12C77}" type="sibTrans" cxnId="{8D20F786-EF4C-4FC5-BAD9-B67D63210BBB}">
      <dgm:prSet/>
      <dgm:spPr/>
      <dgm:t>
        <a:bodyPr/>
        <a:lstStyle/>
        <a:p>
          <a:endParaRPr lang="pl-PL"/>
        </a:p>
      </dgm:t>
    </dgm:pt>
    <dgm:pt modelId="{7F334909-29F9-4932-9099-6417C092A5D9}">
      <dgm:prSet custT="1"/>
      <dgm:spPr/>
      <dgm:t>
        <a:bodyPr/>
        <a:lstStyle/>
        <a:p>
          <a:pPr>
            <a:lnSpc>
              <a:spcPct val="100000"/>
            </a:lnSpc>
          </a:pPr>
          <a:r>
            <a:rPr lang="pl-PL" sz="1200" dirty="0"/>
            <a:t>komunikować się z użyciem specjalistycznej terminologii z zakresu prawa.</a:t>
          </a:r>
        </a:p>
      </dgm:t>
    </dgm:pt>
    <dgm:pt modelId="{14A4528D-E723-4DDC-BF05-89115FD775D2}" type="parTrans" cxnId="{2FED28B7-8F6F-49D5-85A8-0C0806E35C14}">
      <dgm:prSet/>
      <dgm:spPr/>
      <dgm:t>
        <a:bodyPr/>
        <a:lstStyle/>
        <a:p>
          <a:endParaRPr lang="pl-PL"/>
        </a:p>
      </dgm:t>
    </dgm:pt>
    <dgm:pt modelId="{37311FF7-26F4-472C-9AEB-E980440AC890}" type="sibTrans" cxnId="{2FED28B7-8F6F-49D5-85A8-0C0806E35C14}">
      <dgm:prSet/>
      <dgm:spPr/>
      <dgm:t>
        <a:bodyPr/>
        <a:lstStyle/>
        <a:p>
          <a:endParaRPr lang="pl-PL"/>
        </a:p>
      </dgm:t>
    </dgm:pt>
    <dgm:pt modelId="{46C80ACF-629D-499F-A609-A9D554747998}">
      <dgm:prSet custT="1"/>
      <dgm:spPr/>
      <dgm:t>
        <a:bodyPr/>
        <a:lstStyle/>
        <a:p>
          <a:pPr>
            <a:lnSpc>
              <a:spcPct val="100000"/>
            </a:lnSpc>
          </a:pPr>
          <a:r>
            <a:rPr lang="pl-PL" sz="1200" dirty="0"/>
            <a:t>planować i organizować pracę indywidualną oraz w ramach udziału w zespole (także o charakterze interdyscyplinarnym)</a:t>
          </a:r>
        </a:p>
      </dgm:t>
    </dgm:pt>
    <dgm:pt modelId="{F12D4251-23F5-4490-9B0E-8D31018010E8}" type="parTrans" cxnId="{3C89A63A-F774-4D3C-A775-9F80B7D18BC4}">
      <dgm:prSet/>
      <dgm:spPr/>
      <dgm:t>
        <a:bodyPr/>
        <a:lstStyle/>
        <a:p>
          <a:endParaRPr lang="pl-PL"/>
        </a:p>
      </dgm:t>
    </dgm:pt>
    <dgm:pt modelId="{DA76228E-7D59-49DC-8D2F-F495F8EBE98C}" type="sibTrans" cxnId="{3C89A63A-F774-4D3C-A775-9F80B7D18BC4}">
      <dgm:prSet/>
      <dgm:spPr/>
      <dgm:t>
        <a:bodyPr/>
        <a:lstStyle/>
        <a:p>
          <a:endParaRPr lang="pl-PL"/>
        </a:p>
      </dgm:t>
    </dgm:pt>
    <dgm:pt modelId="{105DE3C9-531D-4B04-B35B-1B9E673564DC}">
      <dgm:prSet/>
      <dgm:spPr/>
      <dgm:t>
        <a:bodyPr/>
        <a:lstStyle/>
        <a:p>
          <a:pPr>
            <a:lnSpc>
              <a:spcPct val="100000"/>
            </a:lnSpc>
          </a:pPr>
          <a:r>
            <a:rPr lang="pl-PL" dirty="0"/>
            <a:t>Kompetencje społeczne, absolwent jest gotów do:</a:t>
          </a:r>
        </a:p>
      </dgm:t>
    </dgm:pt>
    <dgm:pt modelId="{56934DD2-21C1-46F0-981B-866BBACE7EFA}" type="parTrans" cxnId="{7D948018-8422-4B2B-A5D9-7E6FC9CCD30D}">
      <dgm:prSet/>
      <dgm:spPr/>
      <dgm:t>
        <a:bodyPr/>
        <a:lstStyle/>
        <a:p>
          <a:endParaRPr lang="pl-PL"/>
        </a:p>
      </dgm:t>
    </dgm:pt>
    <dgm:pt modelId="{C7AA19D9-6575-494A-A7B6-486B21ED7133}" type="sibTrans" cxnId="{7D948018-8422-4B2B-A5D9-7E6FC9CCD30D}">
      <dgm:prSet/>
      <dgm:spPr/>
      <dgm:t>
        <a:bodyPr/>
        <a:lstStyle/>
        <a:p>
          <a:endParaRPr lang="pl-PL"/>
        </a:p>
      </dgm:t>
    </dgm:pt>
    <dgm:pt modelId="{38518224-AF86-449E-9C96-4E269E302D44}">
      <dgm:prSet custT="1"/>
      <dgm:spPr/>
      <dgm:t>
        <a:bodyPr/>
        <a:lstStyle/>
        <a:p>
          <a:pPr>
            <a:lnSpc>
              <a:spcPct val="100000"/>
            </a:lnSpc>
          </a:pPr>
          <a:r>
            <a:rPr lang="pl-PL" sz="1200" dirty="0"/>
            <a:t>działania na rzecz interesu publicznego poprzez opracowanie i inicjowanie programów w zakresie zapobiegania i przestępczości oraz patologiom społecznym</a:t>
          </a:r>
        </a:p>
      </dgm:t>
    </dgm:pt>
    <dgm:pt modelId="{2551F8F3-A0A5-47C5-9DB5-5974BE87FC52}" type="parTrans" cxnId="{425689C6-3BF6-4DB2-B444-F5AD8FAB7F09}">
      <dgm:prSet/>
      <dgm:spPr/>
      <dgm:t>
        <a:bodyPr/>
        <a:lstStyle/>
        <a:p>
          <a:endParaRPr lang="pl-PL"/>
        </a:p>
      </dgm:t>
    </dgm:pt>
    <dgm:pt modelId="{3F9ADD92-6DB5-4E2D-88CA-CE7B11F4380B}" type="sibTrans" cxnId="{425689C6-3BF6-4DB2-B444-F5AD8FAB7F09}">
      <dgm:prSet/>
      <dgm:spPr/>
      <dgm:t>
        <a:bodyPr/>
        <a:lstStyle/>
        <a:p>
          <a:endParaRPr lang="pl-PL"/>
        </a:p>
      </dgm:t>
    </dgm:pt>
    <dgm:pt modelId="{AB00FDD0-A1B5-4B98-BB16-7527F11AF694}">
      <dgm:prSet custT="1"/>
      <dgm:spPr/>
      <dgm:t>
        <a:bodyPr/>
        <a:lstStyle/>
        <a:p>
          <a:pPr>
            <a:lnSpc>
              <a:spcPct val="100000"/>
            </a:lnSpc>
          </a:pPr>
          <a:r>
            <a:rPr lang="pl-PL" sz="1200" dirty="0"/>
            <a:t>przestrzegania zasad etyki zawodowej i wymagania tego od innych, a także dbać o dorobek i tradycje zawodu</a:t>
          </a:r>
        </a:p>
      </dgm:t>
    </dgm:pt>
    <dgm:pt modelId="{70FBF4CB-C8DF-4BCC-923E-5C14695F4ABB}" type="parTrans" cxnId="{501F64C9-F892-4455-B581-CF392AA2DCEE}">
      <dgm:prSet/>
      <dgm:spPr/>
      <dgm:t>
        <a:bodyPr/>
        <a:lstStyle/>
        <a:p>
          <a:endParaRPr lang="pl-PL"/>
        </a:p>
      </dgm:t>
    </dgm:pt>
    <dgm:pt modelId="{29D92093-C466-410D-860A-1749302B8996}" type="sibTrans" cxnId="{501F64C9-F892-4455-B581-CF392AA2DCEE}">
      <dgm:prSet/>
      <dgm:spPr/>
      <dgm:t>
        <a:bodyPr/>
        <a:lstStyle/>
        <a:p>
          <a:endParaRPr lang="pl-PL"/>
        </a:p>
      </dgm:t>
    </dgm:pt>
    <dgm:pt modelId="{FCFB843C-A90F-4044-BB30-1B752DCA3010}" type="pres">
      <dgm:prSet presAssocID="{545C2071-B537-46D8-B746-C465BC03F766}" presName="root" presStyleCnt="0">
        <dgm:presLayoutVars>
          <dgm:dir/>
          <dgm:resizeHandles val="exact"/>
        </dgm:presLayoutVars>
      </dgm:prSet>
      <dgm:spPr/>
    </dgm:pt>
    <dgm:pt modelId="{72200CC1-2D5D-4C93-A277-C8E0FAB614E3}" type="pres">
      <dgm:prSet presAssocID="{8EB76480-0A1B-441A-9D03-818E22997A0D}" presName="compNode" presStyleCnt="0"/>
      <dgm:spPr/>
    </dgm:pt>
    <dgm:pt modelId="{7D061E6B-445D-4FCD-A413-3581823E0D11}" type="pres">
      <dgm:prSet presAssocID="{8EB76480-0A1B-441A-9D03-818E22997A0D}" presName="bgRect" presStyleLbl="bgShp" presStyleIdx="0" presStyleCnt="3"/>
      <dgm:spPr/>
    </dgm:pt>
    <dgm:pt modelId="{1E0269C8-A8BB-4BB9-A78C-CA318A2C9FB5}" type="pres">
      <dgm:prSet presAssocID="{8EB76480-0A1B-441A-9D03-818E22997A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04C15F14-61D9-4F9A-AF63-722FED9C02C7}" type="pres">
      <dgm:prSet presAssocID="{8EB76480-0A1B-441A-9D03-818E22997A0D}" presName="spaceRect" presStyleCnt="0"/>
      <dgm:spPr/>
    </dgm:pt>
    <dgm:pt modelId="{32E5D89D-17A1-42CC-8218-EB354030627B}" type="pres">
      <dgm:prSet presAssocID="{8EB76480-0A1B-441A-9D03-818E22997A0D}" presName="parTx" presStyleLbl="revTx" presStyleIdx="0" presStyleCnt="6" custScaleX="87724">
        <dgm:presLayoutVars>
          <dgm:chMax val="0"/>
          <dgm:chPref val="0"/>
        </dgm:presLayoutVars>
      </dgm:prSet>
      <dgm:spPr/>
    </dgm:pt>
    <dgm:pt modelId="{9D8AE3DC-B647-4401-9C90-1098EE0766D7}" type="pres">
      <dgm:prSet presAssocID="{8EB76480-0A1B-441A-9D03-818E22997A0D}" presName="desTx" presStyleLbl="revTx" presStyleIdx="1" presStyleCnt="6">
        <dgm:presLayoutVars/>
      </dgm:prSet>
      <dgm:spPr/>
    </dgm:pt>
    <dgm:pt modelId="{47B8476B-26FB-4DAF-9367-A03E571B81B7}" type="pres">
      <dgm:prSet presAssocID="{F23413CA-0269-49A9-ADE0-F2E0C19822F0}" presName="sibTrans" presStyleCnt="0"/>
      <dgm:spPr/>
    </dgm:pt>
    <dgm:pt modelId="{23877A71-370A-413F-B269-71A296163854}" type="pres">
      <dgm:prSet presAssocID="{B44B00D7-E99E-4F60-8474-F0A896BA88E4}" presName="compNode" presStyleCnt="0"/>
      <dgm:spPr/>
    </dgm:pt>
    <dgm:pt modelId="{56E58099-DBD5-4F76-A612-19540C638BAB}" type="pres">
      <dgm:prSet presAssocID="{B44B00D7-E99E-4F60-8474-F0A896BA88E4}" presName="bgRect" presStyleLbl="bgShp" presStyleIdx="1" presStyleCnt="3" custScaleY="145414"/>
      <dgm:spPr/>
    </dgm:pt>
    <dgm:pt modelId="{1AA38651-935E-49BD-8692-8522AEDC0A3C}" type="pres">
      <dgm:prSet presAssocID="{B44B00D7-E99E-4F60-8474-F0A896BA88E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3E71BEC1-C03D-4C0B-980A-C572456EDF4A}" type="pres">
      <dgm:prSet presAssocID="{B44B00D7-E99E-4F60-8474-F0A896BA88E4}" presName="spaceRect" presStyleCnt="0"/>
      <dgm:spPr/>
    </dgm:pt>
    <dgm:pt modelId="{150B2DEB-09D2-43CC-9DE0-8080CE47BB66}" type="pres">
      <dgm:prSet presAssocID="{B44B00D7-E99E-4F60-8474-F0A896BA88E4}" presName="parTx" presStyleLbl="revTx" presStyleIdx="2" presStyleCnt="6" custScaleX="87724">
        <dgm:presLayoutVars>
          <dgm:chMax val="0"/>
          <dgm:chPref val="0"/>
        </dgm:presLayoutVars>
      </dgm:prSet>
      <dgm:spPr/>
    </dgm:pt>
    <dgm:pt modelId="{8601DE03-9E35-43A4-866B-39ACE191E689}" type="pres">
      <dgm:prSet presAssocID="{B44B00D7-E99E-4F60-8474-F0A896BA88E4}" presName="desTx" presStyleLbl="revTx" presStyleIdx="3" presStyleCnt="6">
        <dgm:presLayoutVars/>
      </dgm:prSet>
      <dgm:spPr/>
    </dgm:pt>
    <dgm:pt modelId="{33E1A87D-A5F7-44FE-B865-6CC160F488BB}" type="pres">
      <dgm:prSet presAssocID="{E8F7C47A-84D3-4459-ABAE-FFFBE5F7DDAF}" presName="sibTrans" presStyleCnt="0"/>
      <dgm:spPr/>
    </dgm:pt>
    <dgm:pt modelId="{5B499631-82DA-44BE-A9F3-4354619A7878}" type="pres">
      <dgm:prSet presAssocID="{105DE3C9-531D-4B04-B35B-1B9E673564DC}" presName="compNode" presStyleCnt="0"/>
      <dgm:spPr/>
    </dgm:pt>
    <dgm:pt modelId="{D431C60D-663C-4FDB-AE1B-9A265DE62E8C}" type="pres">
      <dgm:prSet presAssocID="{105DE3C9-531D-4B04-B35B-1B9E673564DC}" presName="bgRect" presStyleLbl="bgShp" presStyleIdx="2" presStyleCnt="3"/>
      <dgm:spPr/>
    </dgm:pt>
    <dgm:pt modelId="{88E354F7-5C27-4AD4-A153-EFBEC4396C98}" type="pres">
      <dgm:prSet presAssocID="{105DE3C9-531D-4B04-B35B-1B9E673564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D261CB5B-E0BC-4584-AA3D-4A20A5ED08AB}" type="pres">
      <dgm:prSet presAssocID="{105DE3C9-531D-4B04-B35B-1B9E673564DC}" presName="spaceRect" presStyleCnt="0"/>
      <dgm:spPr/>
    </dgm:pt>
    <dgm:pt modelId="{2A2CF89C-4A0B-439F-B0B4-E551F2F49AA3}" type="pres">
      <dgm:prSet presAssocID="{105DE3C9-531D-4B04-B35B-1B9E673564DC}" presName="parTx" presStyleLbl="revTx" presStyleIdx="4" presStyleCnt="6" custScaleX="87723">
        <dgm:presLayoutVars>
          <dgm:chMax val="0"/>
          <dgm:chPref val="0"/>
        </dgm:presLayoutVars>
      </dgm:prSet>
      <dgm:spPr/>
    </dgm:pt>
    <dgm:pt modelId="{49DD497F-4789-465F-9D4B-30476633997B}" type="pres">
      <dgm:prSet presAssocID="{105DE3C9-531D-4B04-B35B-1B9E673564DC}" presName="desTx" presStyleLbl="revTx" presStyleIdx="5" presStyleCnt="6">
        <dgm:presLayoutVars/>
      </dgm:prSet>
      <dgm:spPr/>
    </dgm:pt>
  </dgm:ptLst>
  <dgm:cxnLst>
    <dgm:cxn modelId="{D4348C07-B9A9-4A7D-9383-E6F303BFAA25}" type="presOf" srcId="{6FB812E7-811C-4A3C-AFB9-C85194891A59}" destId="{8601DE03-9E35-43A4-866B-39ACE191E689}" srcOrd="0" destOrd="0" presId="urn:microsoft.com/office/officeart/2018/2/layout/IconVerticalSolidList"/>
    <dgm:cxn modelId="{7D948018-8422-4B2B-A5D9-7E6FC9CCD30D}" srcId="{545C2071-B537-46D8-B746-C465BC03F766}" destId="{105DE3C9-531D-4B04-B35B-1B9E673564DC}" srcOrd="2" destOrd="0" parTransId="{56934DD2-21C1-46F0-981B-866BBACE7EFA}" sibTransId="{C7AA19D9-6575-494A-A7B6-486B21ED7133}"/>
    <dgm:cxn modelId="{87FDD51F-E8C9-4D82-9D5C-8654ACAA0CBF}" type="presOf" srcId="{545C2071-B537-46D8-B746-C465BC03F766}" destId="{FCFB843C-A90F-4044-BB30-1B752DCA3010}" srcOrd="0" destOrd="0" presId="urn:microsoft.com/office/officeart/2018/2/layout/IconVerticalSolidList"/>
    <dgm:cxn modelId="{46D1B12B-D359-4E1B-B944-369FE6E0151F}" type="presOf" srcId="{38518224-AF86-449E-9C96-4E269E302D44}" destId="{49DD497F-4789-465F-9D4B-30476633997B}" srcOrd="0" destOrd="0" presId="urn:microsoft.com/office/officeart/2018/2/layout/IconVerticalSolidList"/>
    <dgm:cxn modelId="{72487730-D028-447A-9478-EAA6CEDD391D}" srcId="{545C2071-B537-46D8-B746-C465BC03F766}" destId="{8EB76480-0A1B-441A-9D03-818E22997A0D}" srcOrd="0" destOrd="0" parTransId="{4F2F6DF3-4E0F-4BB8-990D-27D423B927A6}" sibTransId="{F23413CA-0269-49A9-ADE0-F2E0C19822F0}"/>
    <dgm:cxn modelId="{85EE0235-9F44-47FA-ABCC-0CEC262B4927}" type="presOf" srcId="{8EB76480-0A1B-441A-9D03-818E22997A0D}" destId="{32E5D89D-17A1-42CC-8218-EB354030627B}" srcOrd="0" destOrd="0" presId="urn:microsoft.com/office/officeart/2018/2/layout/IconVerticalSolidList"/>
    <dgm:cxn modelId="{3C89A63A-F774-4D3C-A775-9F80B7D18BC4}" srcId="{B44B00D7-E99E-4F60-8474-F0A896BA88E4}" destId="{46C80ACF-629D-499F-A609-A9D554747998}" srcOrd="2" destOrd="0" parTransId="{F12D4251-23F5-4490-9B0E-8D31018010E8}" sibTransId="{DA76228E-7D59-49DC-8D2F-F495F8EBE98C}"/>
    <dgm:cxn modelId="{B8B83D3B-CED4-4F9C-8E06-35B83D726442}" srcId="{8EB76480-0A1B-441A-9D03-818E22997A0D}" destId="{FE36C38C-97C3-4136-85CC-B8E7500B45B2}" srcOrd="0" destOrd="0" parTransId="{4AE57C86-F042-48EF-AE1D-831479FC2F5C}" sibTransId="{768B83F3-4C62-40D3-A502-E567A407B724}"/>
    <dgm:cxn modelId="{CC575561-6FE9-483D-8A52-8FC3FB68018E}" type="presOf" srcId="{46C80ACF-629D-499F-A609-A9D554747998}" destId="{8601DE03-9E35-43A4-866B-39ACE191E689}" srcOrd="0" destOrd="2" presId="urn:microsoft.com/office/officeart/2018/2/layout/IconVerticalSolidList"/>
    <dgm:cxn modelId="{B11D0665-9E96-49ED-94C6-EC3B68CDCB8B}" srcId="{8EB76480-0A1B-441A-9D03-818E22997A0D}" destId="{D2F16818-2463-457D-B8F1-8910D10631A5}" srcOrd="1" destOrd="0" parTransId="{7D2AAB9E-299B-40CF-A48B-9946BC8BD36C}" sibTransId="{5440D020-C46A-4B0A-8027-727088CD1C36}"/>
    <dgm:cxn modelId="{D3AE8A4F-F960-45E5-9B7D-9F4F247B1212}" type="presOf" srcId="{30C728C3-BB70-4392-9593-8D5F1AB8EE97}" destId="{9D8AE3DC-B647-4401-9C90-1098EE0766D7}" srcOrd="0" destOrd="2" presId="urn:microsoft.com/office/officeart/2018/2/layout/IconVerticalSolidList"/>
    <dgm:cxn modelId="{6453F651-CE67-41F0-9565-7ACA04FD0725}" type="presOf" srcId="{D2F16818-2463-457D-B8F1-8910D10631A5}" destId="{9D8AE3DC-B647-4401-9C90-1098EE0766D7}" srcOrd="0" destOrd="1" presId="urn:microsoft.com/office/officeart/2018/2/layout/IconVerticalSolidList"/>
    <dgm:cxn modelId="{EB3B9656-6455-47A3-81C5-82F5F96BA717}" type="presOf" srcId="{B44B00D7-E99E-4F60-8474-F0A896BA88E4}" destId="{150B2DEB-09D2-43CC-9DE0-8080CE47BB66}" srcOrd="0" destOrd="0" presId="urn:microsoft.com/office/officeart/2018/2/layout/IconVerticalSolidList"/>
    <dgm:cxn modelId="{7B17937D-4F4F-4B39-BADD-2BAF3F689ED5}" type="presOf" srcId="{7F334909-29F9-4932-9099-6417C092A5D9}" destId="{8601DE03-9E35-43A4-866B-39ACE191E689}" srcOrd="0" destOrd="1" presId="urn:microsoft.com/office/officeart/2018/2/layout/IconVerticalSolidList"/>
    <dgm:cxn modelId="{8D20F786-EF4C-4FC5-BAD9-B67D63210BBB}" srcId="{B44B00D7-E99E-4F60-8474-F0A896BA88E4}" destId="{6FB812E7-811C-4A3C-AFB9-C85194891A59}" srcOrd="0" destOrd="0" parTransId="{50D906E7-7B1E-4340-A560-394D7BB0F894}" sibTransId="{0EC0E6F1-1DBA-4CB6-8027-4436A9C12C77}"/>
    <dgm:cxn modelId="{DEA84D87-5DBE-4ACE-A359-ED2D28C6F131}" srcId="{8EB76480-0A1B-441A-9D03-818E22997A0D}" destId="{30C728C3-BB70-4392-9593-8D5F1AB8EE97}" srcOrd="2" destOrd="0" parTransId="{603756CB-ACFD-40F5-A3B2-914E17589897}" sibTransId="{72DA780B-235F-4A82-A5B6-9C7F33C33BCF}"/>
    <dgm:cxn modelId="{62C6FDA3-0950-494C-88DB-69AEB6CE066F}" type="presOf" srcId="{AB00FDD0-A1B5-4B98-BB16-7527F11AF694}" destId="{49DD497F-4789-465F-9D4B-30476633997B}" srcOrd="0" destOrd="1" presId="urn:microsoft.com/office/officeart/2018/2/layout/IconVerticalSolidList"/>
    <dgm:cxn modelId="{2FED28B7-8F6F-49D5-85A8-0C0806E35C14}" srcId="{B44B00D7-E99E-4F60-8474-F0A896BA88E4}" destId="{7F334909-29F9-4932-9099-6417C092A5D9}" srcOrd="1" destOrd="0" parTransId="{14A4528D-E723-4DDC-BF05-89115FD775D2}" sibTransId="{37311FF7-26F4-472C-9AEB-E980440AC890}"/>
    <dgm:cxn modelId="{C00A0ABB-46E1-4931-A38E-07D1727CF6DD}" type="presOf" srcId="{105DE3C9-531D-4B04-B35B-1B9E673564DC}" destId="{2A2CF89C-4A0B-439F-B0B4-E551F2F49AA3}" srcOrd="0" destOrd="0" presId="urn:microsoft.com/office/officeart/2018/2/layout/IconVerticalSolidList"/>
    <dgm:cxn modelId="{8BF505BE-8B20-45FC-A530-50872E2BED02}" srcId="{545C2071-B537-46D8-B746-C465BC03F766}" destId="{B44B00D7-E99E-4F60-8474-F0A896BA88E4}" srcOrd="1" destOrd="0" parTransId="{754A17BB-0DF9-40F2-B26F-FB95180D72B5}" sibTransId="{E8F7C47A-84D3-4459-ABAE-FFFBE5F7DDAF}"/>
    <dgm:cxn modelId="{425689C6-3BF6-4DB2-B444-F5AD8FAB7F09}" srcId="{105DE3C9-531D-4B04-B35B-1B9E673564DC}" destId="{38518224-AF86-449E-9C96-4E269E302D44}" srcOrd="0" destOrd="0" parTransId="{2551F8F3-A0A5-47C5-9DB5-5974BE87FC52}" sibTransId="{3F9ADD92-6DB5-4E2D-88CA-CE7B11F4380B}"/>
    <dgm:cxn modelId="{501F64C9-F892-4455-B581-CF392AA2DCEE}" srcId="{105DE3C9-531D-4B04-B35B-1B9E673564DC}" destId="{AB00FDD0-A1B5-4B98-BB16-7527F11AF694}" srcOrd="1" destOrd="0" parTransId="{70FBF4CB-C8DF-4BCC-923E-5C14695F4ABB}" sibTransId="{29D92093-C466-410D-860A-1749302B8996}"/>
    <dgm:cxn modelId="{723AE1FE-83DC-4AEA-9C5B-B54143E9C503}" type="presOf" srcId="{FE36C38C-97C3-4136-85CC-B8E7500B45B2}" destId="{9D8AE3DC-B647-4401-9C90-1098EE0766D7}" srcOrd="0" destOrd="0" presId="urn:microsoft.com/office/officeart/2018/2/layout/IconVerticalSolidList"/>
    <dgm:cxn modelId="{DB284528-736F-4FF7-BBA7-DDCA87A449E2}" type="presParOf" srcId="{FCFB843C-A90F-4044-BB30-1B752DCA3010}" destId="{72200CC1-2D5D-4C93-A277-C8E0FAB614E3}" srcOrd="0" destOrd="0" presId="urn:microsoft.com/office/officeart/2018/2/layout/IconVerticalSolidList"/>
    <dgm:cxn modelId="{1795D53C-422C-4380-A35B-758B973BF9CA}" type="presParOf" srcId="{72200CC1-2D5D-4C93-A277-C8E0FAB614E3}" destId="{7D061E6B-445D-4FCD-A413-3581823E0D11}" srcOrd="0" destOrd="0" presId="urn:microsoft.com/office/officeart/2018/2/layout/IconVerticalSolidList"/>
    <dgm:cxn modelId="{546E0999-A95B-4EA2-9D8D-E0DE96441CA7}" type="presParOf" srcId="{72200CC1-2D5D-4C93-A277-C8E0FAB614E3}" destId="{1E0269C8-A8BB-4BB9-A78C-CA318A2C9FB5}" srcOrd="1" destOrd="0" presId="urn:microsoft.com/office/officeart/2018/2/layout/IconVerticalSolidList"/>
    <dgm:cxn modelId="{61DC8FD7-4348-4F96-A142-0717A7B0EE18}" type="presParOf" srcId="{72200CC1-2D5D-4C93-A277-C8E0FAB614E3}" destId="{04C15F14-61D9-4F9A-AF63-722FED9C02C7}" srcOrd="2" destOrd="0" presId="urn:microsoft.com/office/officeart/2018/2/layout/IconVerticalSolidList"/>
    <dgm:cxn modelId="{58D3260E-C645-43E1-AC23-ACB2D7EC335B}" type="presParOf" srcId="{72200CC1-2D5D-4C93-A277-C8E0FAB614E3}" destId="{32E5D89D-17A1-42CC-8218-EB354030627B}" srcOrd="3" destOrd="0" presId="urn:microsoft.com/office/officeart/2018/2/layout/IconVerticalSolidList"/>
    <dgm:cxn modelId="{67F59010-7891-47F9-B378-B849A544A512}" type="presParOf" srcId="{72200CC1-2D5D-4C93-A277-C8E0FAB614E3}" destId="{9D8AE3DC-B647-4401-9C90-1098EE0766D7}" srcOrd="4" destOrd="0" presId="urn:microsoft.com/office/officeart/2018/2/layout/IconVerticalSolidList"/>
    <dgm:cxn modelId="{3F0E5174-FEA1-4C66-8E13-356B012275DE}" type="presParOf" srcId="{FCFB843C-A90F-4044-BB30-1B752DCA3010}" destId="{47B8476B-26FB-4DAF-9367-A03E571B81B7}" srcOrd="1" destOrd="0" presId="urn:microsoft.com/office/officeart/2018/2/layout/IconVerticalSolidList"/>
    <dgm:cxn modelId="{E6BCA5AA-E8D5-440E-A4D7-343ECD57A72A}" type="presParOf" srcId="{FCFB843C-A90F-4044-BB30-1B752DCA3010}" destId="{23877A71-370A-413F-B269-71A296163854}" srcOrd="2" destOrd="0" presId="urn:microsoft.com/office/officeart/2018/2/layout/IconVerticalSolidList"/>
    <dgm:cxn modelId="{B5577902-2CE9-4A14-8260-65ADA3783DE1}" type="presParOf" srcId="{23877A71-370A-413F-B269-71A296163854}" destId="{56E58099-DBD5-4F76-A612-19540C638BAB}" srcOrd="0" destOrd="0" presId="urn:microsoft.com/office/officeart/2018/2/layout/IconVerticalSolidList"/>
    <dgm:cxn modelId="{C2283C2F-ED3A-4E98-8F27-73A3C9CFF3FA}" type="presParOf" srcId="{23877A71-370A-413F-B269-71A296163854}" destId="{1AA38651-935E-49BD-8692-8522AEDC0A3C}" srcOrd="1" destOrd="0" presId="urn:microsoft.com/office/officeart/2018/2/layout/IconVerticalSolidList"/>
    <dgm:cxn modelId="{918E851C-CBF8-4EB0-8782-3B84423E6876}" type="presParOf" srcId="{23877A71-370A-413F-B269-71A296163854}" destId="{3E71BEC1-C03D-4C0B-980A-C572456EDF4A}" srcOrd="2" destOrd="0" presId="urn:microsoft.com/office/officeart/2018/2/layout/IconVerticalSolidList"/>
    <dgm:cxn modelId="{7BF6BC40-B2D8-40C7-A5AE-B626C502CC39}" type="presParOf" srcId="{23877A71-370A-413F-B269-71A296163854}" destId="{150B2DEB-09D2-43CC-9DE0-8080CE47BB66}" srcOrd="3" destOrd="0" presId="urn:microsoft.com/office/officeart/2018/2/layout/IconVerticalSolidList"/>
    <dgm:cxn modelId="{1C3F0A72-409C-4F90-81B1-6A2C2A9758DA}" type="presParOf" srcId="{23877A71-370A-413F-B269-71A296163854}" destId="{8601DE03-9E35-43A4-866B-39ACE191E689}" srcOrd="4" destOrd="0" presId="urn:microsoft.com/office/officeart/2018/2/layout/IconVerticalSolidList"/>
    <dgm:cxn modelId="{A0F4BBEE-205F-40A3-94DE-B9CE7FCBF7FF}" type="presParOf" srcId="{FCFB843C-A90F-4044-BB30-1B752DCA3010}" destId="{33E1A87D-A5F7-44FE-B865-6CC160F488BB}" srcOrd="3" destOrd="0" presId="urn:microsoft.com/office/officeart/2018/2/layout/IconVerticalSolidList"/>
    <dgm:cxn modelId="{38960FF3-10E3-4504-B964-6F9EA7DAAAA3}" type="presParOf" srcId="{FCFB843C-A90F-4044-BB30-1B752DCA3010}" destId="{5B499631-82DA-44BE-A9F3-4354619A7878}" srcOrd="4" destOrd="0" presId="urn:microsoft.com/office/officeart/2018/2/layout/IconVerticalSolidList"/>
    <dgm:cxn modelId="{B7FD0594-4F26-4BC1-A6CB-4D087B4DF291}" type="presParOf" srcId="{5B499631-82DA-44BE-A9F3-4354619A7878}" destId="{D431C60D-663C-4FDB-AE1B-9A265DE62E8C}" srcOrd="0" destOrd="0" presId="urn:microsoft.com/office/officeart/2018/2/layout/IconVerticalSolidList"/>
    <dgm:cxn modelId="{EBA8012C-5FE3-49AD-8124-8671AC7EE74D}" type="presParOf" srcId="{5B499631-82DA-44BE-A9F3-4354619A7878}" destId="{88E354F7-5C27-4AD4-A153-EFBEC4396C98}" srcOrd="1" destOrd="0" presId="urn:microsoft.com/office/officeart/2018/2/layout/IconVerticalSolidList"/>
    <dgm:cxn modelId="{A9E9E568-D80F-4A96-83E4-2836FBE31632}" type="presParOf" srcId="{5B499631-82DA-44BE-A9F3-4354619A7878}" destId="{D261CB5B-E0BC-4584-AA3D-4A20A5ED08AB}" srcOrd="2" destOrd="0" presId="urn:microsoft.com/office/officeart/2018/2/layout/IconVerticalSolidList"/>
    <dgm:cxn modelId="{85543196-CB36-4AF9-B8A9-B06DA6A26F1D}" type="presParOf" srcId="{5B499631-82DA-44BE-A9F3-4354619A7878}" destId="{2A2CF89C-4A0B-439F-B0B4-E551F2F49AA3}" srcOrd="3" destOrd="0" presId="urn:microsoft.com/office/officeart/2018/2/layout/IconVerticalSolidList"/>
    <dgm:cxn modelId="{755CE5BF-99D3-435D-A0B0-9B2AB128C832}" type="presParOf" srcId="{5B499631-82DA-44BE-A9F3-4354619A7878}" destId="{49DD497F-4789-465F-9D4B-30476633997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E87AAF-BB80-44F2-8C74-873153834F6B}"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pl-PL"/>
        </a:p>
      </dgm:t>
    </dgm:pt>
    <dgm:pt modelId="{855F2322-AA49-4C63-B52B-31628F83DCA3}">
      <dgm:prSet phldrT="[Tekst]"/>
      <dgm:spPr/>
      <dgm:t>
        <a:bodyPr/>
        <a:lstStyle/>
        <a:p>
          <a:r>
            <a:rPr lang="pl-PL" dirty="0"/>
            <a:t>Zasady</a:t>
          </a:r>
        </a:p>
      </dgm:t>
    </dgm:pt>
    <dgm:pt modelId="{F6C191C7-2EB9-4901-868C-3E9EA79DE741}" type="parTrans" cxnId="{0577E5C5-F3D6-4060-8F07-9BB16919B768}">
      <dgm:prSet/>
      <dgm:spPr/>
      <dgm:t>
        <a:bodyPr/>
        <a:lstStyle/>
        <a:p>
          <a:endParaRPr lang="pl-PL"/>
        </a:p>
      </dgm:t>
    </dgm:pt>
    <dgm:pt modelId="{1A4EB8D4-4649-4EF3-A5FE-256E201B2271}" type="sibTrans" cxnId="{0577E5C5-F3D6-4060-8F07-9BB16919B768}">
      <dgm:prSet/>
      <dgm:spPr/>
      <dgm:t>
        <a:bodyPr/>
        <a:lstStyle/>
        <a:p>
          <a:endParaRPr lang="pl-PL"/>
        </a:p>
      </dgm:t>
    </dgm:pt>
    <dgm:pt modelId="{7C7F8E33-1B9D-4EEF-9CC0-85E51A2B7AB2}">
      <dgm:prSet/>
      <dgm:spPr/>
      <dgm:t>
        <a:bodyPr/>
        <a:lstStyle/>
        <a:p>
          <a:r>
            <a:rPr lang="pl-PL" dirty="0"/>
            <a:t>praworządności</a:t>
          </a:r>
        </a:p>
      </dgm:t>
    </dgm:pt>
    <dgm:pt modelId="{BD5B9E74-915C-45D3-990A-4575F933DB6C}" type="parTrans" cxnId="{CE664D79-59D5-4666-A257-C3F5DFA33E1C}">
      <dgm:prSet/>
      <dgm:spPr/>
      <dgm:t>
        <a:bodyPr/>
        <a:lstStyle/>
        <a:p>
          <a:endParaRPr lang="pl-PL"/>
        </a:p>
      </dgm:t>
    </dgm:pt>
    <dgm:pt modelId="{4459BDFA-0157-403C-AE89-411A63D12351}" type="sibTrans" cxnId="{CE664D79-59D5-4666-A257-C3F5DFA33E1C}">
      <dgm:prSet/>
      <dgm:spPr/>
      <dgm:t>
        <a:bodyPr/>
        <a:lstStyle/>
        <a:p>
          <a:endParaRPr lang="pl-PL"/>
        </a:p>
      </dgm:t>
    </dgm:pt>
    <dgm:pt modelId="{5665EEB0-A4D4-4E0A-8434-0A86A54B85C4}">
      <dgm:prSet phldrT="[Tekst]"/>
      <dgm:spPr/>
      <dgm:t>
        <a:bodyPr/>
        <a:lstStyle/>
        <a:p>
          <a:r>
            <a:rPr lang="pl-PL"/>
            <a:t>natury ogólnej znane z nauki prawa: </a:t>
          </a:r>
          <a:endParaRPr lang="pl-PL" dirty="0"/>
        </a:p>
      </dgm:t>
    </dgm:pt>
    <dgm:pt modelId="{A85C49A1-F266-4325-ACB0-B965EAFCD431}" type="parTrans" cxnId="{53EB1BCD-1F5D-4A6D-833A-A89DED050471}">
      <dgm:prSet/>
      <dgm:spPr/>
      <dgm:t>
        <a:bodyPr/>
        <a:lstStyle/>
        <a:p>
          <a:endParaRPr lang="pl-PL"/>
        </a:p>
      </dgm:t>
    </dgm:pt>
    <dgm:pt modelId="{68378E1A-B619-4B71-9097-7E16852BB065}" type="sibTrans" cxnId="{53EB1BCD-1F5D-4A6D-833A-A89DED050471}">
      <dgm:prSet/>
      <dgm:spPr/>
      <dgm:t>
        <a:bodyPr/>
        <a:lstStyle/>
        <a:p>
          <a:endParaRPr lang="pl-PL"/>
        </a:p>
      </dgm:t>
    </dgm:pt>
    <dgm:pt modelId="{25698C31-16F7-4977-A19B-F678E5363DCB}">
      <dgm:prSet/>
      <dgm:spPr/>
      <dgm:t>
        <a:bodyPr/>
        <a:lstStyle/>
        <a:p>
          <a:r>
            <a:rPr lang="pl-PL" dirty="0"/>
            <a:t>humanitaryzmu</a:t>
          </a:r>
        </a:p>
      </dgm:t>
    </dgm:pt>
    <dgm:pt modelId="{D21DB149-DC29-43C7-9ADA-2A42D2A266A7}" type="parTrans" cxnId="{E17B2BA3-1008-4EC3-A839-2B5F210E4720}">
      <dgm:prSet/>
      <dgm:spPr/>
      <dgm:t>
        <a:bodyPr/>
        <a:lstStyle/>
        <a:p>
          <a:endParaRPr lang="pl-PL"/>
        </a:p>
      </dgm:t>
    </dgm:pt>
    <dgm:pt modelId="{5681CE14-1669-4957-8F63-49F341E49F32}" type="sibTrans" cxnId="{E17B2BA3-1008-4EC3-A839-2B5F210E4720}">
      <dgm:prSet/>
      <dgm:spPr/>
      <dgm:t>
        <a:bodyPr/>
        <a:lstStyle/>
        <a:p>
          <a:endParaRPr lang="pl-PL"/>
        </a:p>
      </dgm:t>
    </dgm:pt>
    <dgm:pt modelId="{E3944292-28ED-4D21-8BDC-5A9D0A4CA9DD}">
      <dgm:prSet/>
      <dgm:spPr/>
      <dgm:t>
        <a:bodyPr/>
        <a:lstStyle/>
        <a:p>
          <a:r>
            <a:rPr lang="pl-PL" dirty="0"/>
            <a:t>obiektywizmu</a:t>
          </a:r>
        </a:p>
      </dgm:t>
    </dgm:pt>
    <dgm:pt modelId="{2E8C9E3B-984A-438A-8BF5-5B65D00B256C}" type="parTrans" cxnId="{FF5D2D39-6370-4A39-AEA5-B6BF7E95B26B}">
      <dgm:prSet/>
      <dgm:spPr/>
      <dgm:t>
        <a:bodyPr/>
        <a:lstStyle/>
        <a:p>
          <a:endParaRPr lang="pl-PL"/>
        </a:p>
      </dgm:t>
    </dgm:pt>
    <dgm:pt modelId="{E9AE55A6-8ED1-4F27-81AA-F7724230C70D}" type="sibTrans" cxnId="{FF5D2D39-6370-4A39-AEA5-B6BF7E95B26B}">
      <dgm:prSet/>
      <dgm:spPr/>
      <dgm:t>
        <a:bodyPr/>
        <a:lstStyle/>
        <a:p>
          <a:endParaRPr lang="pl-PL"/>
        </a:p>
      </dgm:t>
    </dgm:pt>
    <dgm:pt modelId="{00D87094-E3AF-4A98-8702-A335E641FEF8}">
      <dgm:prSet/>
      <dgm:spPr/>
      <dgm:t>
        <a:bodyPr/>
        <a:lstStyle/>
        <a:p>
          <a:r>
            <a:rPr lang="pl-PL"/>
            <a:t>zasada </a:t>
          </a:r>
          <a:r>
            <a:rPr lang="pl-PL" dirty="0"/>
            <a:t>prawdy materialnej</a:t>
          </a:r>
        </a:p>
      </dgm:t>
    </dgm:pt>
    <dgm:pt modelId="{12C061AF-58B2-4C99-844B-74ABD981EECF}" type="parTrans" cxnId="{D1DAA28C-D7CE-49DA-ADF1-226EC4E6A658}">
      <dgm:prSet/>
      <dgm:spPr/>
      <dgm:t>
        <a:bodyPr/>
        <a:lstStyle/>
        <a:p>
          <a:endParaRPr lang="pl-PL"/>
        </a:p>
      </dgm:t>
    </dgm:pt>
    <dgm:pt modelId="{08D511E5-1BE7-4851-BFBE-298795825161}" type="sibTrans" cxnId="{D1DAA28C-D7CE-49DA-ADF1-226EC4E6A658}">
      <dgm:prSet/>
      <dgm:spPr/>
      <dgm:t>
        <a:bodyPr/>
        <a:lstStyle/>
        <a:p>
          <a:endParaRPr lang="pl-PL"/>
        </a:p>
      </dgm:t>
    </dgm:pt>
    <dgm:pt modelId="{1DD00647-1A3D-402C-84D3-1F4DB652620A}" type="pres">
      <dgm:prSet presAssocID="{8DE87AAF-BB80-44F2-8C74-873153834F6B}" presName="Name0" presStyleCnt="0">
        <dgm:presLayoutVars>
          <dgm:chPref val="1"/>
          <dgm:dir/>
          <dgm:animOne val="branch"/>
          <dgm:animLvl val="lvl"/>
          <dgm:resizeHandles val="exact"/>
        </dgm:presLayoutVars>
      </dgm:prSet>
      <dgm:spPr/>
    </dgm:pt>
    <dgm:pt modelId="{F7DA6FE5-1F49-43E6-866D-F9BAAE87798D}" type="pres">
      <dgm:prSet presAssocID="{855F2322-AA49-4C63-B52B-31628F83DCA3}" presName="root1" presStyleCnt="0"/>
      <dgm:spPr/>
    </dgm:pt>
    <dgm:pt modelId="{B7732FED-B57D-4030-A24F-D723813EADA5}" type="pres">
      <dgm:prSet presAssocID="{855F2322-AA49-4C63-B52B-31628F83DCA3}" presName="LevelOneTextNode" presStyleLbl="node0" presStyleIdx="0" presStyleCnt="1">
        <dgm:presLayoutVars>
          <dgm:chPref val="3"/>
        </dgm:presLayoutVars>
      </dgm:prSet>
      <dgm:spPr/>
    </dgm:pt>
    <dgm:pt modelId="{5B9673FD-607F-468B-B736-60A4A7B43591}" type="pres">
      <dgm:prSet presAssocID="{855F2322-AA49-4C63-B52B-31628F83DCA3}" presName="level2hierChild" presStyleCnt="0"/>
      <dgm:spPr/>
    </dgm:pt>
    <dgm:pt modelId="{F474BCBE-5887-48B8-9195-7BDE0435D90B}" type="pres">
      <dgm:prSet presAssocID="{A85C49A1-F266-4325-ACB0-B965EAFCD431}" presName="conn2-1" presStyleLbl="parChTrans1D2" presStyleIdx="0" presStyleCnt="1"/>
      <dgm:spPr/>
    </dgm:pt>
    <dgm:pt modelId="{9BB15845-5F3E-482F-B81E-93B3746EE70E}" type="pres">
      <dgm:prSet presAssocID="{A85C49A1-F266-4325-ACB0-B965EAFCD431}" presName="connTx" presStyleLbl="parChTrans1D2" presStyleIdx="0" presStyleCnt="1"/>
      <dgm:spPr/>
    </dgm:pt>
    <dgm:pt modelId="{D2CC82B8-60CD-44F9-A6B0-BB72B3DF5624}" type="pres">
      <dgm:prSet presAssocID="{5665EEB0-A4D4-4E0A-8434-0A86A54B85C4}" presName="root2" presStyleCnt="0"/>
      <dgm:spPr/>
    </dgm:pt>
    <dgm:pt modelId="{1155CFB7-E87B-4F72-961A-DBF946849275}" type="pres">
      <dgm:prSet presAssocID="{5665EEB0-A4D4-4E0A-8434-0A86A54B85C4}" presName="LevelTwoTextNode" presStyleLbl="node2" presStyleIdx="0" presStyleCnt="1">
        <dgm:presLayoutVars>
          <dgm:chPref val="3"/>
        </dgm:presLayoutVars>
      </dgm:prSet>
      <dgm:spPr/>
    </dgm:pt>
    <dgm:pt modelId="{CC6E41C9-B8AC-4D9B-A76C-D5A1CDA0BD96}" type="pres">
      <dgm:prSet presAssocID="{5665EEB0-A4D4-4E0A-8434-0A86A54B85C4}" presName="level3hierChild" presStyleCnt="0"/>
      <dgm:spPr/>
    </dgm:pt>
    <dgm:pt modelId="{B9C32744-0A59-473B-A8CA-04492C3E6535}" type="pres">
      <dgm:prSet presAssocID="{BD5B9E74-915C-45D3-990A-4575F933DB6C}" presName="conn2-1" presStyleLbl="parChTrans1D3" presStyleIdx="0" presStyleCnt="4"/>
      <dgm:spPr/>
    </dgm:pt>
    <dgm:pt modelId="{02980167-8135-4788-B41F-A4A5ECFE6172}" type="pres">
      <dgm:prSet presAssocID="{BD5B9E74-915C-45D3-990A-4575F933DB6C}" presName="connTx" presStyleLbl="parChTrans1D3" presStyleIdx="0" presStyleCnt="4"/>
      <dgm:spPr/>
    </dgm:pt>
    <dgm:pt modelId="{A6B5C141-FD87-4AE9-AFD9-3BCBB19E9192}" type="pres">
      <dgm:prSet presAssocID="{7C7F8E33-1B9D-4EEF-9CC0-85E51A2B7AB2}" presName="root2" presStyleCnt="0"/>
      <dgm:spPr/>
    </dgm:pt>
    <dgm:pt modelId="{136C971B-DFAE-4AB0-ADE9-2E3DC24CEFC5}" type="pres">
      <dgm:prSet presAssocID="{7C7F8E33-1B9D-4EEF-9CC0-85E51A2B7AB2}" presName="LevelTwoTextNode" presStyleLbl="node3" presStyleIdx="0" presStyleCnt="4">
        <dgm:presLayoutVars>
          <dgm:chPref val="3"/>
        </dgm:presLayoutVars>
      </dgm:prSet>
      <dgm:spPr/>
    </dgm:pt>
    <dgm:pt modelId="{0C0A26C9-70F2-45D9-AAF4-05AD9D793FBA}" type="pres">
      <dgm:prSet presAssocID="{7C7F8E33-1B9D-4EEF-9CC0-85E51A2B7AB2}" presName="level3hierChild" presStyleCnt="0"/>
      <dgm:spPr/>
    </dgm:pt>
    <dgm:pt modelId="{AA388BB6-6952-4598-AA1B-802D0FD956A5}" type="pres">
      <dgm:prSet presAssocID="{D21DB149-DC29-43C7-9ADA-2A42D2A266A7}" presName="conn2-1" presStyleLbl="parChTrans1D3" presStyleIdx="1" presStyleCnt="4"/>
      <dgm:spPr/>
    </dgm:pt>
    <dgm:pt modelId="{B17CB8E9-A61B-428B-A2CC-DC6A3C2FE4C7}" type="pres">
      <dgm:prSet presAssocID="{D21DB149-DC29-43C7-9ADA-2A42D2A266A7}" presName="connTx" presStyleLbl="parChTrans1D3" presStyleIdx="1" presStyleCnt="4"/>
      <dgm:spPr/>
    </dgm:pt>
    <dgm:pt modelId="{9C15044A-84E1-4261-9F43-73398CA3453F}" type="pres">
      <dgm:prSet presAssocID="{25698C31-16F7-4977-A19B-F678E5363DCB}" presName="root2" presStyleCnt="0"/>
      <dgm:spPr/>
    </dgm:pt>
    <dgm:pt modelId="{4DBAD025-EE9A-4C79-9B0D-FD830BA2F91C}" type="pres">
      <dgm:prSet presAssocID="{25698C31-16F7-4977-A19B-F678E5363DCB}" presName="LevelTwoTextNode" presStyleLbl="node3" presStyleIdx="1" presStyleCnt="4">
        <dgm:presLayoutVars>
          <dgm:chPref val="3"/>
        </dgm:presLayoutVars>
      </dgm:prSet>
      <dgm:spPr/>
    </dgm:pt>
    <dgm:pt modelId="{225E757C-8D54-4A54-90EF-017CC785E369}" type="pres">
      <dgm:prSet presAssocID="{25698C31-16F7-4977-A19B-F678E5363DCB}" presName="level3hierChild" presStyleCnt="0"/>
      <dgm:spPr/>
    </dgm:pt>
    <dgm:pt modelId="{B09FA7AB-CE5F-4651-923F-C655437A8C39}" type="pres">
      <dgm:prSet presAssocID="{2E8C9E3B-984A-438A-8BF5-5B65D00B256C}" presName="conn2-1" presStyleLbl="parChTrans1D3" presStyleIdx="2" presStyleCnt="4"/>
      <dgm:spPr/>
    </dgm:pt>
    <dgm:pt modelId="{26B662AE-05EF-4963-B954-E15EDA574F8A}" type="pres">
      <dgm:prSet presAssocID="{2E8C9E3B-984A-438A-8BF5-5B65D00B256C}" presName="connTx" presStyleLbl="parChTrans1D3" presStyleIdx="2" presStyleCnt="4"/>
      <dgm:spPr/>
    </dgm:pt>
    <dgm:pt modelId="{989E1D63-2BF1-4C22-9C1B-5D6232783A97}" type="pres">
      <dgm:prSet presAssocID="{E3944292-28ED-4D21-8BDC-5A9D0A4CA9DD}" presName="root2" presStyleCnt="0"/>
      <dgm:spPr/>
    </dgm:pt>
    <dgm:pt modelId="{B7BAF27C-FB71-4E95-AA53-C9AED692EDC0}" type="pres">
      <dgm:prSet presAssocID="{E3944292-28ED-4D21-8BDC-5A9D0A4CA9DD}" presName="LevelTwoTextNode" presStyleLbl="node3" presStyleIdx="2" presStyleCnt="4">
        <dgm:presLayoutVars>
          <dgm:chPref val="3"/>
        </dgm:presLayoutVars>
      </dgm:prSet>
      <dgm:spPr/>
    </dgm:pt>
    <dgm:pt modelId="{A113C5D2-EA3A-47C1-8A8C-86D7F1E2BFA9}" type="pres">
      <dgm:prSet presAssocID="{E3944292-28ED-4D21-8BDC-5A9D0A4CA9DD}" presName="level3hierChild" presStyleCnt="0"/>
      <dgm:spPr/>
    </dgm:pt>
    <dgm:pt modelId="{4598F257-0D82-43EF-94E0-693E0D9F75EA}" type="pres">
      <dgm:prSet presAssocID="{12C061AF-58B2-4C99-844B-74ABD981EECF}" presName="conn2-1" presStyleLbl="parChTrans1D3" presStyleIdx="3" presStyleCnt="4"/>
      <dgm:spPr/>
    </dgm:pt>
    <dgm:pt modelId="{5B89599B-A678-475C-A5E9-1EC623FB3C26}" type="pres">
      <dgm:prSet presAssocID="{12C061AF-58B2-4C99-844B-74ABD981EECF}" presName="connTx" presStyleLbl="parChTrans1D3" presStyleIdx="3" presStyleCnt="4"/>
      <dgm:spPr/>
    </dgm:pt>
    <dgm:pt modelId="{F70DC28C-AA3F-4528-9520-503D6D42B84C}" type="pres">
      <dgm:prSet presAssocID="{00D87094-E3AF-4A98-8702-A335E641FEF8}" presName="root2" presStyleCnt="0"/>
      <dgm:spPr/>
    </dgm:pt>
    <dgm:pt modelId="{BC8A9286-21C5-495B-A9A1-030D1BA7BBF3}" type="pres">
      <dgm:prSet presAssocID="{00D87094-E3AF-4A98-8702-A335E641FEF8}" presName="LevelTwoTextNode" presStyleLbl="node3" presStyleIdx="3" presStyleCnt="4">
        <dgm:presLayoutVars>
          <dgm:chPref val="3"/>
        </dgm:presLayoutVars>
      </dgm:prSet>
      <dgm:spPr/>
    </dgm:pt>
    <dgm:pt modelId="{89954FE9-3364-43C6-B11C-FABCECC74EDB}" type="pres">
      <dgm:prSet presAssocID="{00D87094-E3AF-4A98-8702-A335E641FEF8}" presName="level3hierChild" presStyleCnt="0"/>
      <dgm:spPr/>
    </dgm:pt>
  </dgm:ptLst>
  <dgm:cxnLst>
    <dgm:cxn modelId="{A7A61601-E1A0-41F7-BCE8-9E36D7ACB694}" type="presOf" srcId="{BD5B9E74-915C-45D3-990A-4575F933DB6C}" destId="{B9C32744-0A59-473B-A8CA-04492C3E6535}" srcOrd="0" destOrd="0" presId="urn:microsoft.com/office/officeart/2008/layout/HorizontalMultiLevelHierarchy"/>
    <dgm:cxn modelId="{FD1AD407-EAD9-43EB-ABAF-69FE757BD2C6}" type="presOf" srcId="{5665EEB0-A4D4-4E0A-8434-0A86A54B85C4}" destId="{1155CFB7-E87B-4F72-961A-DBF946849275}" srcOrd="0" destOrd="0" presId="urn:microsoft.com/office/officeart/2008/layout/HorizontalMultiLevelHierarchy"/>
    <dgm:cxn modelId="{8A362911-8DA1-44B1-9D7A-64EB1DF94053}" type="presOf" srcId="{E3944292-28ED-4D21-8BDC-5A9D0A4CA9DD}" destId="{B7BAF27C-FB71-4E95-AA53-C9AED692EDC0}" srcOrd="0" destOrd="0" presId="urn:microsoft.com/office/officeart/2008/layout/HorizontalMultiLevelHierarchy"/>
    <dgm:cxn modelId="{0E529713-F0C7-4444-BC92-79C683EE7A3E}" type="presOf" srcId="{25698C31-16F7-4977-A19B-F678E5363DCB}" destId="{4DBAD025-EE9A-4C79-9B0D-FD830BA2F91C}" srcOrd="0" destOrd="0" presId="urn:microsoft.com/office/officeart/2008/layout/HorizontalMultiLevelHierarchy"/>
    <dgm:cxn modelId="{EF5DC415-C336-429E-BC16-7D538DA8783D}" type="presOf" srcId="{D21DB149-DC29-43C7-9ADA-2A42D2A266A7}" destId="{AA388BB6-6952-4598-AA1B-802D0FD956A5}" srcOrd="0" destOrd="0" presId="urn:microsoft.com/office/officeart/2008/layout/HorizontalMultiLevelHierarchy"/>
    <dgm:cxn modelId="{FF5D2D39-6370-4A39-AEA5-B6BF7E95B26B}" srcId="{5665EEB0-A4D4-4E0A-8434-0A86A54B85C4}" destId="{E3944292-28ED-4D21-8BDC-5A9D0A4CA9DD}" srcOrd="2" destOrd="0" parTransId="{2E8C9E3B-984A-438A-8BF5-5B65D00B256C}" sibTransId="{E9AE55A6-8ED1-4F27-81AA-F7724230C70D}"/>
    <dgm:cxn modelId="{493F4F4E-085B-417F-84C0-EA92C5924EAE}" type="presOf" srcId="{D21DB149-DC29-43C7-9ADA-2A42D2A266A7}" destId="{B17CB8E9-A61B-428B-A2CC-DC6A3C2FE4C7}" srcOrd="1" destOrd="0" presId="urn:microsoft.com/office/officeart/2008/layout/HorizontalMultiLevelHierarchy"/>
    <dgm:cxn modelId="{F04F9351-6FC0-46F3-A1A2-7399287DDB0E}" type="presOf" srcId="{8DE87AAF-BB80-44F2-8C74-873153834F6B}" destId="{1DD00647-1A3D-402C-84D3-1F4DB652620A}" srcOrd="0" destOrd="0" presId="urn:microsoft.com/office/officeart/2008/layout/HorizontalMultiLevelHierarchy"/>
    <dgm:cxn modelId="{CE664D79-59D5-4666-A257-C3F5DFA33E1C}" srcId="{5665EEB0-A4D4-4E0A-8434-0A86A54B85C4}" destId="{7C7F8E33-1B9D-4EEF-9CC0-85E51A2B7AB2}" srcOrd="0" destOrd="0" parTransId="{BD5B9E74-915C-45D3-990A-4575F933DB6C}" sibTransId="{4459BDFA-0157-403C-AE89-411A63D12351}"/>
    <dgm:cxn modelId="{D1DAA28C-D7CE-49DA-ADF1-226EC4E6A658}" srcId="{5665EEB0-A4D4-4E0A-8434-0A86A54B85C4}" destId="{00D87094-E3AF-4A98-8702-A335E641FEF8}" srcOrd="3" destOrd="0" parTransId="{12C061AF-58B2-4C99-844B-74ABD981EECF}" sibTransId="{08D511E5-1BE7-4851-BFBE-298795825161}"/>
    <dgm:cxn modelId="{D204C792-9750-48E9-AD7F-AFB36A6413EA}" type="presOf" srcId="{12C061AF-58B2-4C99-844B-74ABD981EECF}" destId="{4598F257-0D82-43EF-94E0-693E0D9F75EA}" srcOrd="0" destOrd="0" presId="urn:microsoft.com/office/officeart/2008/layout/HorizontalMultiLevelHierarchy"/>
    <dgm:cxn modelId="{D47CAE98-CD26-48AF-AA4F-5717EFF1FEBD}" type="presOf" srcId="{A85C49A1-F266-4325-ACB0-B965EAFCD431}" destId="{9BB15845-5F3E-482F-B81E-93B3746EE70E}" srcOrd="1" destOrd="0" presId="urn:microsoft.com/office/officeart/2008/layout/HorizontalMultiLevelHierarchy"/>
    <dgm:cxn modelId="{6E92099C-A2D5-4009-BDF9-6DCFB7B4C0CA}" type="presOf" srcId="{2E8C9E3B-984A-438A-8BF5-5B65D00B256C}" destId="{B09FA7AB-CE5F-4651-923F-C655437A8C39}" srcOrd="0" destOrd="0" presId="urn:microsoft.com/office/officeart/2008/layout/HorizontalMultiLevelHierarchy"/>
    <dgm:cxn modelId="{E17B2BA3-1008-4EC3-A839-2B5F210E4720}" srcId="{5665EEB0-A4D4-4E0A-8434-0A86A54B85C4}" destId="{25698C31-16F7-4977-A19B-F678E5363DCB}" srcOrd="1" destOrd="0" parTransId="{D21DB149-DC29-43C7-9ADA-2A42D2A266A7}" sibTransId="{5681CE14-1669-4957-8F63-49F341E49F32}"/>
    <dgm:cxn modelId="{BC5263A4-C923-44BB-8E74-40ED4E83D2B8}" type="presOf" srcId="{BD5B9E74-915C-45D3-990A-4575F933DB6C}" destId="{02980167-8135-4788-B41F-A4A5ECFE6172}" srcOrd="1" destOrd="0" presId="urn:microsoft.com/office/officeart/2008/layout/HorizontalMultiLevelHierarchy"/>
    <dgm:cxn modelId="{873BC0A8-136A-4192-B521-D3349037735A}" type="presOf" srcId="{00D87094-E3AF-4A98-8702-A335E641FEF8}" destId="{BC8A9286-21C5-495B-A9A1-030D1BA7BBF3}" srcOrd="0" destOrd="0" presId="urn:microsoft.com/office/officeart/2008/layout/HorizontalMultiLevelHierarchy"/>
    <dgm:cxn modelId="{C92234B5-3194-475B-BE97-5CFAB4E467EC}" type="presOf" srcId="{855F2322-AA49-4C63-B52B-31628F83DCA3}" destId="{B7732FED-B57D-4030-A24F-D723813EADA5}" srcOrd="0" destOrd="0" presId="urn:microsoft.com/office/officeart/2008/layout/HorizontalMultiLevelHierarchy"/>
    <dgm:cxn modelId="{58CA84BD-18A2-4373-8C34-6091F5CC3302}" type="presOf" srcId="{A85C49A1-F266-4325-ACB0-B965EAFCD431}" destId="{F474BCBE-5887-48B8-9195-7BDE0435D90B}" srcOrd="0" destOrd="0" presId="urn:microsoft.com/office/officeart/2008/layout/HorizontalMultiLevelHierarchy"/>
    <dgm:cxn modelId="{4D87DEC4-B27F-4030-9FBA-959BB3A645EC}" type="presOf" srcId="{2E8C9E3B-984A-438A-8BF5-5B65D00B256C}" destId="{26B662AE-05EF-4963-B954-E15EDA574F8A}" srcOrd="1" destOrd="0" presId="urn:microsoft.com/office/officeart/2008/layout/HorizontalMultiLevelHierarchy"/>
    <dgm:cxn modelId="{F160A2C5-4134-4200-B8CF-B791B20DA0FC}" type="presOf" srcId="{7C7F8E33-1B9D-4EEF-9CC0-85E51A2B7AB2}" destId="{136C971B-DFAE-4AB0-ADE9-2E3DC24CEFC5}" srcOrd="0" destOrd="0" presId="urn:microsoft.com/office/officeart/2008/layout/HorizontalMultiLevelHierarchy"/>
    <dgm:cxn modelId="{0577E5C5-F3D6-4060-8F07-9BB16919B768}" srcId="{8DE87AAF-BB80-44F2-8C74-873153834F6B}" destId="{855F2322-AA49-4C63-B52B-31628F83DCA3}" srcOrd="0" destOrd="0" parTransId="{F6C191C7-2EB9-4901-868C-3E9EA79DE741}" sibTransId="{1A4EB8D4-4649-4EF3-A5FE-256E201B2271}"/>
    <dgm:cxn modelId="{53EB1BCD-1F5D-4A6D-833A-A89DED050471}" srcId="{855F2322-AA49-4C63-B52B-31628F83DCA3}" destId="{5665EEB0-A4D4-4E0A-8434-0A86A54B85C4}" srcOrd="0" destOrd="0" parTransId="{A85C49A1-F266-4325-ACB0-B965EAFCD431}" sibTransId="{68378E1A-B619-4B71-9097-7E16852BB065}"/>
    <dgm:cxn modelId="{AA0E5EE4-A12C-47D0-A396-290AB15FDCC7}" type="presOf" srcId="{12C061AF-58B2-4C99-844B-74ABD981EECF}" destId="{5B89599B-A678-475C-A5E9-1EC623FB3C26}" srcOrd="1" destOrd="0" presId="urn:microsoft.com/office/officeart/2008/layout/HorizontalMultiLevelHierarchy"/>
    <dgm:cxn modelId="{6ED95443-366E-43DD-B0B8-AB86C34C3E02}" type="presParOf" srcId="{1DD00647-1A3D-402C-84D3-1F4DB652620A}" destId="{F7DA6FE5-1F49-43E6-866D-F9BAAE87798D}" srcOrd="0" destOrd="0" presId="urn:microsoft.com/office/officeart/2008/layout/HorizontalMultiLevelHierarchy"/>
    <dgm:cxn modelId="{3F55810D-F8AE-403A-9741-524603B91FF0}" type="presParOf" srcId="{F7DA6FE5-1F49-43E6-866D-F9BAAE87798D}" destId="{B7732FED-B57D-4030-A24F-D723813EADA5}" srcOrd="0" destOrd="0" presId="urn:microsoft.com/office/officeart/2008/layout/HorizontalMultiLevelHierarchy"/>
    <dgm:cxn modelId="{37AD50B4-14F0-4B7D-9D28-71F55220CD7E}" type="presParOf" srcId="{F7DA6FE5-1F49-43E6-866D-F9BAAE87798D}" destId="{5B9673FD-607F-468B-B736-60A4A7B43591}" srcOrd="1" destOrd="0" presId="urn:microsoft.com/office/officeart/2008/layout/HorizontalMultiLevelHierarchy"/>
    <dgm:cxn modelId="{9E9A4995-B121-409D-B3D6-2658E14208A2}" type="presParOf" srcId="{5B9673FD-607F-468B-B736-60A4A7B43591}" destId="{F474BCBE-5887-48B8-9195-7BDE0435D90B}" srcOrd="0" destOrd="0" presId="urn:microsoft.com/office/officeart/2008/layout/HorizontalMultiLevelHierarchy"/>
    <dgm:cxn modelId="{AA5FE83F-00A8-4033-8B51-EB21AE53C1E1}" type="presParOf" srcId="{F474BCBE-5887-48B8-9195-7BDE0435D90B}" destId="{9BB15845-5F3E-482F-B81E-93B3746EE70E}" srcOrd="0" destOrd="0" presId="urn:microsoft.com/office/officeart/2008/layout/HorizontalMultiLevelHierarchy"/>
    <dgm:cxn modelId="{252C0034-382A-4046-A277-0855C5A3CA76}" type="presParOf" srcId="{5B9673FD-607F-468B-B736-60A4A7B43591}" destId="{D2CC82B8-60CD-44F9-A6B0-BB72B3DF5624}" srcOrd="1" destOrd="0" presId="urn:microsoft.com/office/officeart/2008/layout/HorizontalMultiLevelHierarchy"/>
    <dgm:cxn modelId="{F712A313-2A40-4CBF-8B32-974DC887FD4C}" type="presParOf" srcId="{D2CC82B8-60CD-44F9-A6B0-BB72B3DF5624}" destId="{1155CFB7-E87B-4F72-961A-DBF946849275}" srcOrd="0" destOrd="0" presId="urn:microsoft.com/office/officeart/2008/layout/HorizontalMultiLevelHierarchy"/>
    <dgm:cxn modelId="{0D2AED1B-7340-4FD7-8882-6373CCD20D63}" type="presParOf" srcId="{D2CC82B8-60CD-44F9-A6B0-BB72B3DF5624}" destId="{CC6E41C9-B8AC-4D9B-A76C-D5A1CDA0BD96}" srcOrd="1" destOrd="0" presId="urn:microsoft.com/office/officeart/2008/layout/HorizontalMultiLevelHierarchy"/>
    <dgm:cxn modelId="{BC3EADD2-E226-4A30-BB48-C3EEA2DC0686}" type="presParOf" srcId="{CC6E41C9-B8AC-4D9B-A76C-D5A1CDA0BD96}" destId="{B9C32744-0A59-473B-A8CA-04492C3E6535}" srcOrd="0" destOrd="0" presId="urn:microsoft.com/office/officeart/2008/layout/HorizontalMultiLevelHierarchy"/>
    <dgm:cxn modelId="{3D0CB637-D21D-40BF-8B95-29DD4D120D40}" type="presParOf" srcId="{B9C32744-0A59-473B-A8CA-04492C3E6535}" destId="{02980167-8135-4788-B41F-A4A5ECFE6172}" srcOrd="0" destOrd="0" presId="urn:microsoft.com/office/officeart/2008/layout/HorizontalMultiLevelHierarchy"/>
    <dgm:cxn modelId="{E202EEB9-97DE-422C-AB4D-784DC577B84A}" type="presParOf" srcId="{CC6E41C9-B8AC-4D9B-A76C-D5A1CDA0BD96}" destId="{A6B5C141-FD87-4AE9-AFD9-3BCBB19E9192}" srcOrd="1" destOrd="0" presId="urn:microsoft.com/office/officeart/2008/layout/HorizontalMultiLevelHierarchy"/>
    <dgm:cxn modelId="{5A54E99F-1F44-4B09-87E6-4DB7D194EB8C}" type="presParOf" srcId="{A6B5C141-FD87-4AE9-AFD9-3BCBB19E9192}" destId="{136C971B-DFAE-4AB0-ADE9-2E3DC24CEFC5}" srcOrd="0" destOrd="0" presId="urn:microsoft.com/office/officeart/2008/layout/HorizontalMultiLevelHierarchy"/>
    <dgm:cxn modelId="{7A0290CC-DD67-4516-ABAC-992443B2C2F6}" type="presParOf" srcId="{A6B5C141-FD87-4AE9-AFD9-3BCBB19E9192}" destId="{0C0A26C9-70F2-45D9-AAF4-05AD9D793FBA}" srcOrd="1" destOrd="0" presId="urn:microsoft.com/office/officeart/2008/layout/HorizontalMultiLevelHierarchy"/>
    <dgm:cxn modelId="{FAA60E0D-1BB1-4001-908D-5D9E494C0776}" type="presParOf" srcId="{CC6E41C9-B8AC-4D9B-A76C-D5A1CDA0BD96}" destId="{AA388BB6-6952-4598-AA1B-802D0FD956A5}" srcOrd="2" destOrd="0" presId="urn:microsoft.com/office/officeart/2008/layout/HorizontalMultiLevelHierarchy"/>
    <dgm:cxn modelId="{49A432B0-FF6E-418A-9B14-741BD63CF8A1}" type="presParOf" srcId="{AA388BB6-6952-4598-AA1B-802D0FD956A5}" destId="{B17CB8E9-A61B-428B-A2CC-DC6A3C2FE4C7}" srcOrd="0" destOrd="0" presId="urn:microsoft.com/office/officeart/2008/layout/HorizontalMultiLevelHierarchy"/>
    <dgm:cxn modelId="{91D78A73-174B-405F-9FE9-2201AC7C6709}" type="presParOf" srcId="{CC6E41C9-B8AC-4D9B-A76C-D5A1CDA0BD96}" destId="{9C15044A-84E1-4261-9F43-73398CA3453F}" srcOrd="3" destOrd="0" presId="urn:microsoft.com/office/officeart/2008/layout/HorizontalMultiLevelHierarchy"/>
    <dgm:cxn modelId="{E4A1715C-452F-4F31-A081-3B341175A8CB}" type="presParOf" srcId="{9C15044A-84E1-4261-9F43-73398CA3453F}" destId="{4DBAD025-EE9A-4C79-9B0D-FD830BA2F91C}" srcOrd="0" destOrd="0" presId="urn:microsoft.com/office/officeart/2008/layout/HorizontalMultiLevelHierarchy"/>
    <dgm:cxn modelId="{C1E8F8CB-A740-454E-AC5B-FF7E0ED17969}" type="presParOf" srcId="{9C15044A-84E1-4261-9F43-73398CA3453F}" destId="{225E757C-8D54-4A54-90EF-017CC785E369}" srcOrd="1" destOrd="0" presId="urn:microsoft.com/office/officeart/2008/layout/HorizontalMultiLevelHierarchy"/>
    <dgm:cxn modelId="{89443003-499C-4B58-9456-559B631B9CF6}" type="presParOf" srcId="{CC6E41C9-B8AC-4D9B-A76C-D5A1CDA0BD96}" destId="{B09FA7AB-CE5F-4651-923F-C655437A8C39}" srcOrd="4" destOrd="0" presId="urn:microsoft.com/office/officeart/2008/layout/HorizontalMultiLevelHierarchy"/>
    <dgm:cxn modelId="{3319CAA1-7DA0-4723-A3EA-F0B037C7EFDD}" type="presParOf" srcId="{B09FA7AB-CE5F-4651-923F-C655437A8C39}" destId="{26B662AE-05EF-4963-B954-E15EDA574F8A}" srcOrd="0" destOrd="0" presId="urn:microsoft.com/office/officeart/2008/layout/HorizontalMultiLevelHierarchy"/>
    <dgm:cxn modelId="{F1048222-A6EF-44DE-AEC8-C71D101FF002}" type="presParOf" srcId="{CC6E41C9-B8AC-4D9B-A76C-D5A1CDA0BD96}" destId="{989E1D63-2BF1-4C22-9C1B-5D6232783A97}" srcOrd="5" destOrd="0" presId="urn:microsoft.com/office/officeart/2008/layout/HorizontalMultiLevelHierarchy"/>
    <dgm:cxn modelId="{6EB6B47E-1780-4359-97A7-AA0968C0A1BC}" type="presParOf" srcId="{989E1D63-2BF1-4C22-9C1B-5D6232783A97}" destId="{B7BAF27C-FB71-4E95-AA53-C9AED692EDC0}" srcOrd="0" destOrd="0" presId="urn:microsoft.com/office/officeart/2008/layout/HorizontalMultiLevelHierarchy"/>
    <dgm:cxn modelId="{18803156-D639-4A4A-B147-AFB02A5DD2F1}" type="presParOf" srcId="{989E1D63-2BF1-4C22-9C1B-5D6232783A97}" destId="{A113C5D2-EA3A-47C1-8A8C-86D7F1E2BFA9}" srcOrd="1" destOrd="0" presId="urn:microsoft.com/office/officeart/2008/layout/HorizontalMultiLevelHierarchy"/>
    <dgm:cxn modelId="{72C085FB-6F47-4B09-9CDB-F96C7C1DFFD0}" type="presParOf" srcId="{CC6E41C9-B8AC-4D9B-A76C-D5A1CDA0BD96}" destId="{4598F257-0D82-43EF-94E0-693E0D9F75EA}" srcOrd="6" destOrd="0" presId="urn:microsoft.com/office/officeart/2008/layout/HorizontalMultiLevelHierarchy"/>
    <dgm:cxn modelId="{D6919B36-A70B-4765-B139-041CF6E8C16F}" type="presParOf" srcId="{4598F257-0D82-43EF-94E0-693E0D9F75EA}" destId="{5B89599B-A678-475C-A5E9-1EC623FB3C26}" srcOrd="0" destOrd="0" presId="urn:microsoft.com/office/officeart/2008/layout/HorizontalMultiLevelHierarchy"/>
    <dgm:cxn modelId="{594E3E54-AEDA-4A24-AE8A-C747611986BB}" type="presParOf" srcId="{CC6E41C9-B8AC-4D9B-A76C-D5A1CDA0BD96}" destId="{F70DC28C-AA3F-4528-9520-503D6D42B84C}" srcOrd="7" destOrd="0" presId="urn:microsoft.com/office/officeart/2008/layout/HorizontalMultiLevelHierarchy"/>
    <dgm:cxn modelId="{B7CFB808-AD8F-42AC-AA93-FD816AB0AAE4}" type="presParOf" srcId="{F70DC28C-AA3F-4528-9520-503D6D42B84C}" destId="{BC8A9286-21C5-495B-A9A1-030D1BA7BBF3}" srcOrd="0" destOrd="0" presId="urn:microsoft.com/office/officeart/2008/layout/HorizontalMultiLevelHierarchy"/>
    <dgm:cxn modelId="{D37509A9-F8AD-405B-B984-86869E574FC3}" type="presParOf" srcId="{F70DC28C-AA3F-4528-9520-503D6D42B84C}" destId="{89954FE9-3364-43C6-B11C-FABCECC74EDB}"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E87AAF-BB80-44F2-8C74-873153834F6B}" type="doc">
      <dgm:prSet loTypeId="urn:microsoft.com/office/officeart/2009/3/layout/HorizontalOrganizationChart" loCatId="hierarchy" qsTypeId="urn:microsoft.com/office/officeart/2005/8/quickstyle/simple1" qsCatId="simple" csTypeId="urn:microsoft.com/office/officeart/2005/8/colors/accent0_1" csCatId="mainScheme" phldr="1"/>
      <dgm:spPr/>
      <dgm:t>
        <a:bodyPr/>
        <a:lstStyle/>
        <a:p>
          <a:endParaRPr lang="pl-PL"/>
        </a:p>
      </dgm:t>
    </dgm:pt>
    <dgm:pt modelId="{855F2322-AA49-4C63-B52B-31628F83DCA3}">
      <dgm:prSet phldrT="[Tekst]"/>
      <dgm:spPr/>
      <dgm:t>
        <a:bodyPr/>
        <a:lstStyle/>
        <a:p>
          <a:r>
            <a:rPr lang="pl-PL" dirty="0"/>
            <a:t>Zasady</a:t>
          </a:r>
        </a:p>
      </dgm:t>
    </dgm:pt>
    <dgm:pt modelId="{F6C191C7-2EB9-4901-868C-3E9EA79DE741}" type="parTrans" cxnId="{0577E5C5-F3D6-4060-8F07-9BB16919B768}">
      <dgm:prSet/>
      <dgm:spPr/>
      <dgm:t>
        <a:bodyPr/>
        <a:lstStyle/>
        <a:p>
          <a:endParaRPr lang="pl-PL"/>
        </a:p>
      </dgm:t>
    </dgm:pt>
    <dgm:pt modelId="{1A4EB8D4-4649-4EF3-A5FE-256E201B2271}" type="sibTrans" cxnId="{0577E5C5-F3D6-4060-8F07-9BB16919B768}">
      <dgm:prSet/>
      <dgm:spPr/>
      <dgm:t>
        <a:bodyPr/>
        <a:lstStyle/>
        <a:p>
          <a:endParaRPr lang="pl-PL"/>
        </a:p>
      </dgm:t>
    </dgm:pt>
    <dgm:pt modelId="{10F3E230-8A06-44D4-89B6-F66B80014FBC}">
      <dgm:prSet/>
      <dgm:spPr/>
      <dgm:t>
        <a:bodyPr/>
        <a:lstStyle/>
        <a:p>
          <a:r>
            <a:rPr lang="pl-PL" dirty="0"/>
            <a:t>ściśle kryminalistyczne:</a:t>
          </a:r>
        </a:p>
      </dgm:t>
    </dgm:pt>
    <dgm:pt modelId="{51BAB059-B79E-4392-A63B-C7EDA27C21C1}" type="parTrans" cxnId="{356578F6-ED50-435C-99C1-FBBB9C6D56CC}">
      <dgm:prSet/>
      <dgm:spPr/>
      <dgm:t>
        <a:bodyPr/>
        <a:lstStyle/>
        <a:p>
          <a:endParaRPr lang="pl-PL"/>
        </a:p>
      </dgm:t>
    </dgm:pt>
    <dgm:pt modelId="{37F0173C-A269-4E5F-8582-AEA0B85F4522}" type="sibTrans" cxnId="{356578F6-ED50-435C-99C1-FBBB9C6D56CC}">
      <dgm:prSet/>
      <dgm:spPr/>
      <dgm:t>
        <a:bodyPr/>
        <a:lstStyle/>
        <a:p>
          <a:endParaRPr lang="pl-PL"/>
        </a:p>
      </dgm:t>
    </dgm:pt>
    <dgm:pt modelId="{71F7D8DB-0CCB-46BA-8A29-5A1B6E81383A}">
      <dgm:prSet/>
      <dgm:spPr/>
      <dgm:t>
        <a:bodyPr/>
        <a:lstStyle/>
        <a:p>
          <a:r>
            <a:rPr lang="pl-PL" dirty="0"/>
            <a:t>szybkości działania</a:t>
          </a:r>
        </a:p>
      </dgm:t>
    </dgm:pt>
    <dgm:pt modelId="{DB98AF6B-8914-4EF6-91E7-BF0FD1279B7F}" type="parTrans" cxnId="{23C3AB70-E8D3-4BD5-BA19-66464AE183E3}">
      <dgm:prSet/>
      <dgm:spPr/>
      <dgm:t>
        <a:bodyPr/>
        <a:lstStyle/>
        <a:p>
          <a:endParaRPr lang="pl-PL"/>
        </a:p>
      </dgm:t>
    </dgm:pt>
    <dgm:pt modelId="{28B84A05-35E8-4FC6-93D1-E702E8492986}" type="sibTrans" cxnId="{23C3AB70-E8D3-4BD5-BA19-66464AE183E3}">
      <dgm:prSet/>
      <dgm:spPr/>
      <dgm:t>
        <a:bodyPr/>
        <a:lstStyle/>
        <a:p>
          <a:endParaRPr lang="pl-PL"/>
        </a:p>
      </dgm:t>
    </dgm:pt>
    <dgm:pt modelId="{66D11C21-6694-403B-A518-B9B79F91BBB1}">
      <dgm:prSet/>
      <dgm:spPr/>
      <dgm:t>
        <a:bodyPr/>
        <a:lstStyle/>
        <a:p>
          <a:r>
            <a:rPr lang="pl-PL" dirty="0"/>
            <a:t>racjonalizacji wysiłku</a:t>
          </a:r>
        </a:p>
      </dgm:t>
    </dgm:pt>
    <dgm:pt modelId="{8860BDC6-F24E-482E-8EE2-453B7B4039CA}" type="parTrans" cxnId="{368B7526-EE6F-4C94-B0BC-0CB91CDAC455}">
      <dgm:prSet/>
      <dgm:spPr/>
      <dgm:t>
        <a:bodyPr/>
        <a:lstStyle/>
        <a:p>
          <a:endParaRPr lang="pl-PL"/>
        </a:p>
      </dgm:t>
    </dgm:pt>
    <dgm:pt modelId="{3BC8912D-FD75-43EF-9121-24323CB326A4}" type="sibTrans" cxnId="{368B7526-EE6F-4C94-B0BC-0CB91CDAC455}">
      <dgm:prSet/>
      <dgm:spPr/>
      <dgm:t>
        <a:bodyPr/>
        <a:lstStyle/>
        <a:p>
          <a:endParaRPr lang="pl-PL"/>
        </a:p>
      </dgm:t>
    </dgm:pt>
    <dgm:pt modelId="{BB63974B-435C-417C-A41A-4E4A412E66D2}">
      <dgm:prSet/>
      <dgm:spPr/>
      <dgm:t>
        <a:bodyPr/>
        <a:lstStyle/>
        <a:p>
          <a:r>
            <a:rPr lang="pl-PL" dirty="0"/>
            <a:t>programowego działania</a:t>
          </a:r>
        </a:p>
      </dgm:t>
    </dgm:pt>
    <dgm:pt modelId="{784369A1-B8C1-4390-837D-63324D3B6582}" type="parTrans" cxnId="{F964D29A-D2A5-4EB9-BA94-F09FFF28AF52}">
      <dgm:prSet/>
      <dgm:spPr/>
      <dgm:t>
        <a:bodyPr/>
        <a:lstStyle/>
        <a:p>
          <a:endParaRPr lang="pl-PL"/>
        </a:p>
      </dgm:t>
    </dgm:pt>
    <dgm:pt modelId="{D9E53FF9-4B30-4C55-9EF1-410DFE74456F}" type="sibTrans" cxnId="{F964D29A-D2A5-4EB9-BA94-F09FFF28AF52}">
      <dgm:prSet/>
      <dgm:spPr/>
      <dgm:t>
        <a:bodyPr/>
        <a:lstStyle/>
        <a:p>
          <a:endParaRPr lang="pl-PL"/>
        </a:p>
      </dgm:t>
    </dgm:pt>
    <dgm:pt modelId="{655387FD-17A1-4499-993D-4CBE254B2FCB}">
      <dgm:prSet/>
      <dgm:spPr/>
      <dgm:t>
        <a:bodyPr/>
        <a:lstStyle/>
        <a:p>
          <a:r>
            <a:rPr lang="pl-PL" dirty="0"/>
            <a:t>dokładności</a:t>
          </a:r>
        </a:p>
      </dgm:t>
    </dgm:pt>
    <dgm:pt modelId="{993A1566-38E0-4AE0-B6F9-3F52C9A1D27D}" type="parTrans" cxnId="{58E606C4-7A04-4948-9654-CC9468393E53}">
      <dgm:prSet/>
      <dgm:spPr/>
      <dgm:t>
        <a:bodyPr/>
        <a:lstStyle/>
        <a:p>
          <a:endParaRPr lang="pl-PL"/>
        </a:p>
      </dgm:t>
    </dgm:pt>
    <dgm:pt modelId="{C0BF87B4-2E07-448B-AFF4-53A55FC4D0D2}" type="sibTrans" cxnId="{58E606C4-7A04-4948-9654-CC9468393E53}">
      <dgm:prSet/>
      <dgm:spPr/>
      <dgm:t>
        <a:bodyPr/>
        <a:lstStyle/>
        <a:p>
          <a:endParaRPr lang="pl-PL"/>
        </a:p>
      </dgm:t>
    </dgm:pt>
    <dgm:pt modelId="{77F8D145-EBC3-452F-A06B-472BD1D38365}">
      <dgm:prSet/>
      <dgm:spPr/>
      <dgm:t>
        <a:bodyPr/>
        <a:lstStyle/>
        <a:p>
          <a:r>
            <a:rPr lang="pl-PL" dirty="0"/>
            <a:t>ścisłości</a:t>
          </a:r>
        </a:p>
      </dgm:t>
    </dgm:pt>
    <dgm:pt modelId="{6B66EE9D-FA3D-4EC5-B835-E60C57DF7756}" type="parTrans" cxnId="{2B8ABE75-D20D-492B-BACA-FC10FC428A15}">
      <dgm:prSet/>
      <dgm:spPr/>
      <dgm:t>
        <a:bodyPr/>
        <a:lstStyle/>
        <a:p>
          <a:endParaRPr lang="pl-PL"/>
        </a:p>
      </dgm:t>
    </dgm:pt>
    <dgm:pt modelId="{C1A3FBE1-B2F5-4270-946A-133EF94AA381}" type="sibTrans" cxnId="{2B8ABE75-D20D-492B-BACA-FC10FC428A15}">
      <dgm:prSet/>
      <dgm:spPr/>
      <dgm:t>
        <a:bodyPr/>
        <a:lstStyle/>
        <a:p>
          <a:endParaRPr lang="pl-PL"/>
        </a:p>
      </dgm:t>
    </dgm:pt>
    <dgm:pt modelId="{2F609C8D-6FF0-434C-84F5-66E21C8286E5}">
      <dgm:prSet/>
      <dgm:spPr/>
      <dgm:t>
        <a:bodyPr/>
        <a:lstStyle/>
        <a:p>
          <a:r>
            <a:rPr lang="pl-PL" dirty="0" err="1"/>
            <a:t>instrumentyzacji</a:t>
          </a:r>
          <a:r>
            <a:rPr lang="pl-PL" dirty="0"/>
            <a:t> działania</a:t>
          </a:r>
        </a:p>
      </dgm:t>
    </dgm:pt>
    <dgm:pt modelId="{F3883BEC-04D7-4CBC-ABFE-54C6CCC45E35}" type="parTrans" cxnId="{F8404068-0D47-408F-B4D9-749FC6DC3486}">
      <dgm:prSet/>
      <dgm:spPr/>
      <dgm:t>
        <a:bodyPr/>
        <a:lstStyle/>
        <a:p>
          <a:endParaRPr lang="pl-PL"/>
        </a:p>
      </dgm:t>
    </dgm:pt>
    <dgm:pt modelId="{BF87EF24-2F5A-4F88-8460-0876402A6973}" type="sibTrans" cxnId="{F8404068-0D47-408F-B4D9-749FC6DC3486}">
      <dgm:prSet/>
      <dgm:spPr/>
      <dgm:t>
        <a:bodyPr/>
        <a:lstStyle/>
        <a:p>
          <a:endParaRPr lang="pl-PL"/>
        </a:p>
      </dgm:t>
    </dgm:pt>
    <dgm:pt modelId="{45B762C6-2C26-48B0-8448-3A86AFCA4D53}">
      <dgm:prSet/>
      <dgm:spPr/>
      <dgm:t>
        <a:bodyPr/>
        <a:lstStyle/>
        <a:p>
          <a:r>
            <a:rPr lang="pl-PL" dirty="0"/>
            <a:t>usprawnienia walki/</a:t>
          </a:r>
          <a:br>
            <a:rPr lang="pl-PL" dirty="0"/>
          </a:br>
          <a:r>
            <a:rPr lang="pl-PL" dirty="0"/>
            <a:t>sprzężenie zwrotne</a:t>
          </a:r>
        </a:p>
      </dgm:t>
    </dgm:pt>
    <dgm:pt modelId="{8FF75CA3-AC52-4357-B880-C4206F598196}" type="parTrans" cxnId="{16C4C5DB-C002-42B3-B6F8-E3015CFAECCD}">
      <dgm:prSet/>
      <dgm:spPr/>
      <dgm:t>
        <a:bodyPr/>
        <a:lstStyle/>
        <a:p>
          <a:endParaRPr lang="pl-PL"/>
        </a:p>
      </dgm:t>
    </dgm:pt>
    <dgm:pt modelId="{33755DC8-8F15-476B-B5F5-603F40A85204}" type="sibTrans" cxnId="{16C4C5DB-C002-42B3-B6F8-E3015CFAECCD}">
      <dgm:prSet/>
      <dgm:spPr/>
      <dgm:t>
        <a:bodyPr/>
        <a:lstStyle/>
        <a:p>
          <a:endParaRPr lang="pl-PL"/>
        </a:p>
      </dgm:t>
    </dgm:pt>
    <dgm:pt modelId="{70BF0604-ADE1-4540-B30E-BAA001B81029}">
      <dgm:prSet/>
      <dgm:spPr/>
      <dgm:t>
        <a:bodyPr/>
        <a:lstStyle/>
        <a:p>
          <a:r>
            <a:rPr lang="pl-PL" dirty="0"/>
            <a:t>Siedem Złotych Pytań</a:t>
          </a:r>
        </a:p>
      </dgm:t>
    </dgm:pt>
    <dgm:pt modelId="{8AC42D3E-4617-4DA2-9988-3A192B4ACC45}" type="parTrans" cxnId="{025F2013-E7B1-4CD1-B829-85053168FF2B}">
      <dgm:prSet/>
      <dgm:spPr/>
      <dgm:t>
        <a:bodyPr/>
        <a:lstStyle/>
        <a:p>
          <a:endParaRPr lang="pl-PL"/>
        </a:p>
      </dgm:t>
    </dgm:pt>
    <dgm:pt modelId="{5071984F-4731-4946-898C-9AB0A7CA20D2}" type="sibTrans" cxnId="{025F2013-E7B1-4CD1-B829-85053168FF2B}">
      <dgm:prSet/>
      <dgm:spPr/>
      <dgm:t>
        <a:bodyPr/>
        <a:lstStyle/>
        <a:p>
          <a:endParaRPr lang="pl-PL"/>
        </a:p>
      </dgm:t>
    </dgm:pt>
    <dgm:pt modelId="{9CA37AF9-7699-42D6-956D-9D1BCC0C0DDB}">
      <dgm:prSet/>
      <dgm:spPr/>
      <dgm:t>
        <a:bodyPr/>
        <a:lstStyle/>
        <a:p>
          <a:r>
            <a:rPr lang="pl-PL" dirty="0"/>
            <a:t>metodyki</a:t>
          </a:r>
        </a:p>
      </dgm:t>
    </dgm:pt>
    <dgm:pt modelId="{DEDEF137-7A6C-45D4-996D-4057252B2224}" type="parTrans" cxnId="{6C9A5440-E018-479B-AAEF-9E012ED43B3B}">
      <dgm:prSet/>
      <dgm:spPr/>
      <dgm:t>
        <a:bodyPr/>
        <a:lstStyle/>
        <a:p>
          <a:endParaRPr lang="pl-PL"/>
        </a:p>
      </dgm:t>
    </dgm:pt>
    <dgm:pt modelId="{C2C83B09-19B0-4671-BFC2-9F4B4B94BFAE}" type="sibTrans" cxnId="{6C9A5440-E018-479B-AAEF-9E012ED43B3B}">
      <dgm:prSet/>
      <dgm:spPr/>
      <dgm:t>
        <a:bodyPr/>
        <a:lstStyle/>
        <a:p>
          <a:endParaRPr lang="pl-PL"/>
        </a:p>
      </dgm:t>
    </dgm:pt>
    <dgm:pt modelId="{95728649-A76A-48E1-809E-6638C8770BE5}" type="pres">
      <dgm:prSet presAssocID="{8DE87AAF-BB80-44F2-8C74-873153834F6B}" presName="hierChild1" presStyleCnt="0">
        <dgm:presLayoutVars>
          <dgm:orgChart val="1"/>
          <dgm:chPref val="1"/>
          <dgm:dir/>
          <dgm:animOne val="branch"/>
          <dgm:animLvl val="lvl"/>
          <dgm:resizeHandles/>
        </dgm:presLayoutVars>
      </dgm:prSet>
      <dgm:spPr/>
    </dgm:pt>
    <dgm:pt modelId="{D25D7E47-7D7A-47A6-BD4E-D3C52DF7C4FE}" type="pres">
      <dgm:prSet presAssocID="{855F2322-AA49-4C63-B52B-31628F83DCA3}" presName="hierRoot1" presStyleCnt="0">
        <dgm:presLayoutVars>
          <dgm:hierBranch val="init"/>
        </dgm:presLayoutVars>
      </dgm:prSet>
      <dgm:spPr/>
    </dgm:pt>
    <dgm:pt modelId="{184E0241-82BE-46E4-949B-535105DDE5F4}" type="pres">
      <dgm:prSet presAssocID="{855F2322-AA49-4C63-B52B-31628F83DCA3}" presName="rootComposite1" presStyleCnt="0"/>
      <dgm:spPr/>
    </dgm:pt>
    <dgm:pt modelId="{CD0EBFCE-CA62-4F70-9A21-65BB744BDB2F}" type="pres">
      <dgm:prSet presAssocID="{855F2322-AA49-4C63-B52B-31628F83DCA3}" presName="rootText1" presStyleLbl="node0" presStyleIdx="0" presStyleCnt="1">
        <dgm:presLayoutVars>
          <dgm:chPref val="3"/>
        </dgm:presLayoutVars>
      </dgm:prSet>
      <dgm:spPr/>
    </dgm:pt>
    <dgm:pt modelId="{D8B4BE92-C964-4DC8-952E-0C1C2C77E294}" type="pres">
      <dgm:prSet presAssocID="{855F2322-AA49-4C63-B52B-31628F83DCA3}" presName="rootConnector1" presStyleLbl="node1" presStyleIdx="0" presStyleCnt="0"/>
      <dgm:spPr/>
    </dgm:pt>
    <dgm:pt modelId="{306E682F-E31B-4AEA-A41D-D78F9D3D0EFC}" type="pres">
      <dgm:prSet presAssocID="{855F2322-AA49-4C63-B52B-31628F83DCA3}" presName="hierChild2" presStyleCnt="0"/>
      <dgm:spPr/>
    </dgm:pt>
    <dgm:pt modelId="{A365313D-89D7-40CC-AB05-CAD4BE3DDD25}" type="pres">
      <dgm:prSet presAssocID="{51BAB059-B79E-4392-A63B-C7EDA27C21C1}" presName="Name64" presStyleLbl="parChTrans1D2" presStyleIdx="0" presStyleCnt="1"/>
      <dgm:spPr/>
    </dgm:pt>
    <dgm:pt modelId="{03C1CB42-CD55-4B3E-94CD-DC03B4DAFCEC}" type="pres">
      <dgm:prSet presAssocID="{10F3E230-8A06-44D4-89B6-F66B80014FBC}" presName="hierRoot2" presStyleCnt="0">
        <dgm:presLayoutVars>
          <dgm:hierBranch val="init"/>
        </dgm:presLayoutVars>
      </dgm:prSet>
      <dgm:spPr/>
    </dgm:pt>
    <dgm:pt modelId="{B05D81D7-B111-46E9-A2A3-EAB60DD1291A}" type="pres">
      <dgm:prSet presAssocID="{10F3E230-8A06-44D4-89B6-F66B80014FBC}" presName="rootComposite" presStyleCnt="0"/>
      <dgm:spPr/>
    </dgm:pt>
    <dgm:pt modelId="{3E288055-784D-4BB3-A3C8-F647131CA6CF}" type="pres">
      <dgm:prSet presAssocID="{10F3E230-8A06-44D4-89B6-F66B80014FBC}" presName="rootText" presStyleLbl="node2" presStyleIdx="0" presStyleCnt="1">
        <dgm:presLayoutVars>
          <dgm:chPref val="3"/>
        </dgm:presLayoutVars>
      </dgm:prSet>
      <dgm:spPr/>
    </dgm:pt>
    <dgm:pt modelId="{52FADEA3-1A5C-4812-89AC-6A032DFE26A6}" type="pres">
      <dgm:prSet presAssocID="{10F3E230-8A06-44D4-89B6-F66B80014FBC}" presName="rootConnector" presStyleLbl="node2" presStyleIdx="0" presStyleCnt="1"/>
      <dgm:spPr/>
    </dgm:pt>
    <dgm:pt modelId="{8F09139B-2241-440F-A327-F340870C0246}" type="pres">
      <dgm:prSet presAssocID="{10F3E230-8A06-44D4-89B6-F66B80014FBC}" presName="hierChild4" presStyleCnt="0"/>
      <dgm:spPr/>
    </dgm:pt>
    <dgm:pt modelId="{2AE64E67-C3FB-4DB9-A5CF-CD3964408A31}" type="pres">
      <dgm:prSet presAssocID="{DB98AF6B-8914-4EF6-91E7-BF0FD1279B7F}" presName="Name64" presStyleLbl="parChTrans1D3" presStyleIdx="0" presStyleCnt="7"/>
      <dgm:spPr/>
    </dgm:pt>
    <dgm:pt modelId="{6A085823-4A19-4719-846D-2625BA880419}" type="pres">
      <dgm:prSet presAssocID="{71F7D8DB-0CCB-46BA-8A29-5A1B6E81383A}" presName="hierRoot2" presStyleCnt="0">
        <dgm:presLayoutVars>
          <dgm:hierBranch val="init"/>
        </dgm:presLayoutVars>
      </dgm:prSet>
      <dgm:spPr/>
    </dgm:pt>
    <dgm:pt modelId="{26F94C56-683A-4E25-B951-1975D9676F84}" type="pres">
      <dgm:prSet presAssocID="{71F7D8DB-0CCB-46BA-8A29-5A1B6E81383A}" presName="rootComposite" presStyleCnt="0"/>
      <dgm:spPr/>
    </dgm:pt>
    <dgm:pt modelId="{2C53F093-6418-4A89-A02A-A8EBFA0BC4F0}" type="pres">
      <dgm:prSet presAssocID="{71F7D8DB-0CCB-46BA-8A29-5A1B6E81383A}" presName="rootText" presStyleLbl="node3" presStyleIdx="0" presStyleCnt="7">
        <dgm:presLayoutVars>
          <dgm:chPref val="3"/>
        </dgm:presLayoutVars>
      </dgm:prSet>
      <dgm:spPr/>
    </dgm:pt>
    <dgm:pt modelId="{BA9B96ED-3DCD-4E3A-8CA4-4DF5DDCB5532}" type="pres">
      <dgm:prSet presAssocID="{71F7D8DB-0CCB-46BA-8A29-5A1B6E81383A}" presName="rootConnector" presStyleLbl="node3" presStyleIdx="0" presStyleCnt="7"/>
      <dgm:spPr/>
    </dgm:pt>
    <dgm:pt modelId="{32C94E4E-01D8-44F9-BC09-BAD2BD910147}" type="pres">
      <dgm:prSet presAssocID="{71F7D8DB-0CCB-46BA-8A29-5A1B6E81383A}" presName="hierChild4" presStyleCnt="0"/>
      <dgm:spPr/>
    </dgm:pt>
    <dgm:pt modelId="{99D8C2FA-837B-475E-9C58-98238A80CEE1}" type="pres">
      <dgm:prSet presAssocID="{71F7D8DB-0CCB-46BA-8A29-5A1B6E81383A}" presName="hierChild5" presStyleCnt="0"/>
      <dgm:spPr/>
    </dgm:pt>
    <dgm:pt modelId="{C268A5BD-0874-4D74-8CD6-C97797349BC6}" type="pres">
      <dgm:prSet presAssocID="{8860BDC6-F24E-482E-8EE2-453B7B4039CA}" presName="Name64" presStyleLbl="parChTrans1D3" presStyleIdx="1" presStyleCnt="7"/>
      <dgm:spPr/>
    </dgm:pt>
    <dgm:pt modelId="{25D103D0-736B-48B2-BA83-C6275B8879CC}" type="pres">
      <dgm:prSet presAssocID="{66D11C21-6694-403B-A518-B9B79F91BBB1}" presName="hierRoot2" presStyleCnt="0">
        <dgm:presLayoutVars>
          <dgm:hierBranch val="init"/>
        </dgm:presLayoutVars>
      </dgm:prSet>
      <dgm:spPr/>
    </dgm:pt>
    <dgm:pt modelId="{8D1E6B23-6EAD-402A-A73A-ED056557F524}" type="pres">
      <dgm:prSet presAssocID="{66D11C21-6694-403B-A518-B9B79F91BBB1}" presName="rootComposite" presStyleCnt="0"/>
      <dgm:spPr/>
    </dgm:pt>
    <dgm:pt modelId="{4937641F-754D-4959-A04C-0B72DED8E51F}" type="pres">
      <dgm:prSet presAssocID="{66D11C21-6694-403B-A518-B9B79F91BBB1}" presName="rootText" presStyleLbl="node3" presStyleIdx="1" presStyleCnt="7">
        <dgm:presLayoutVars>
          <dgm:chPref val="3"/>
        </dgm:presLayoutVars>
      </dgm:prSet>
      <dgm:spPr/>
    </dgm:pt>
    <dgm:pt modelId="{97635F37-7C5B-4FAE-9349-F58A98101794}" type="pres">
      <dgm:prSet presAssocID="{66D11C21-6694-403B-A518-B9B79F91BBB1}" presName="rootConnector" presStyleLbl="node3" presStyleIdx="1" presStyleCnt="7"/>
      <dgm:spPr/>
    </dgm:pt>
    <dgm:pt modelId="{E6934C1B-5A23-4AD9-8091-E71A00270396}" type="pres">
      <dgm:prSet presAssocID="{66D11C21-6694-403B-A518-B9B79F91BBB1}" presName="hierChild4" presStyleCnt="0"/>
      <dgm:spPr/>
    </dgm:pt>
    <dgm:pt modelId="{D43732B4-CAFD-4ED2-9423-59258C4A6F97}" type="pres">
      <dgm:prSet presAssocID="{8AC42D3E-4617-4DA2-9988-3A192B4ACC45}" presName="Name64" presStyleLbl="parChTrans1D4" presStyleIdx="0" presStyleCnt="2"/>
      <dgm:spPr/>
    </dgm:pt>
    <dgm:pt modelId="{7E895408-6BDE-4CC3-9D12-6B567641766B}" type="pres">
      <dgm:prSet presAssocID="{70BF0604-ADE1-4540-B30E-BAA001B81029}" presName="hierRoot2" presStyleCnt="0">
        <dgm:presLayoutVars>
          <dgm:hierBranch val="init"/>
        </dgm:presLayoutVars>
      </dgm:prSet>
      <dgm:spPr/>
    </dgm:pt>
    <dgm:pt modelId="{129E83B3-C2BE-4282-812B-8D8AD56DCAE7}" type="pres">
      <dgm:prSet presAssocID="{70BF0604-ADE1-4540-B30E-BAA001B81029}" presName="rootComposite" presStyleCnt="0"/>
      <dgm:spPr/>
    </dgm:pt>
    <dgm:pt modelId="{FCF987E9-0131-4853-8F16-0FDCD93DBDBD}" type="pres">
      <dgm:prSet presAssocID="{70BF0604-ADE1-4540-B30E-BAA001B81029}" presName="rootText" presStyleLbl="node4" presStyleIdx="0" presStyleCnt="2">
        <dgm:presLayoutVars>
          <dgm:chPref val="3"/>
        </dgm:presLayoutVars>
      </dgm:prSet>
      <dgm:spPr/>
    </dgm:pt>
    <dgm:pt modelId="{4AA6ABF7-CFAC-4172-9526-F243EE1D6C1C}" type="pres">
      <dgm:prSet presAssocID="{70BF0604-ADE1-4540-B30E-BAA001B81029}" presName="rootConnector" presStyleLbl="node4" presStyleIdx="0" presStyleCnt="2"/>
      <dgm:spPr/>
    </dgm:pt>
    <dgm:pt modelId="{6FFDD64E-EC6B-40C8-9113-5C3983842390}" type="pres">
      <dgm:prSet presAssocID="{70BF0604-ADE1-4540-B30E-BAA001B81029}" presName="hierChild4" presStyleCnt="0"/>
      <dgm:spPr/>
    </dgm:pt>
    <dgm:pt modelId="{DA17F0ED-DDF2-4E39-894B-950E777FCA6E}" type="pres">
      <dgm:prSet presAssocID="{70BF0604-ADE1-4540-B30E-BAA001B81029}" presName="hierChild5" presStyleCnt="0"/>
      <dgm:spPr/>
    </dgm:pt>
    <dgm:pt modelId="{883B7547-3AD0-47EF-9A35-4CF7A4B8C367}" type="pres">
      <dgm:prSet presAssocID="{66D11C21-6694-403B-A518-B9B79F91BBB1}" presName="hierChild5" presStyleCnt="0"/>
      <dgm:spPr/>
    </dgm:pt>
    <dgm:pt modelId="{72D9DB01-1244-45CE-B40E-481FAC41BEAF}" type="pres">
      <dgm:prSet presAssocID="{784369A1-B8C1-4390-837D-63324D3B6582}" presName="Name64" presStyleLbl="parChTrans1D3" presStyleIdx="2" presStyleCnt="7"/>
      <dgm:spPr/>
    </dgm:pt>
    <dgm:pt modelId="{5D254F5B-1E66-473A-993A-D604D1B8F815}" type="pres">
      <dgm:prSet presAssocID="{BB63974B-435C-417C-A41A-4E4A412E66D2}" presName="hierRoot2" presStyleCnt="0">
        <dgm:presLayoutVars>
          <dgm:hierBranch val="init"/>
        </dgm:presLayoutVars>
      </dgm:prSet>
      <dgm:spPr/>
    </dgm:pt>
    <dgm:pt modelId="{D81F3772-A03E-4C4F-8F71-9CC2E4734678}" type="pres">
      <dgm:prSet presAssocID="{BB63974B-435C-417C-A41A-4E4A412E66D2}" presName="rootComposite" presStyleCnt="0"/>
      <dgm:spPr/>
    </dgm:pt>
    <dgm:pt modelId="{C5C48636-583C-4393-AC69-E25221019E58}" type="pres">
      <dgm:prSet presAssocID="{BB63974B-435C-417C-A41A-4E4A412E66D2}" presName="rootText" presStyleLbl="node3" presStyleIdx="2" presStyleCnt="7">
        <dgm:presLayoutVars>
          <dgm:chPref val="3"/>
        </dgm:presLayoutVars>
      </dgm:prSet>
      <dgm:spPr/>
    </dgm:pt>
    <dgm:pt modelId="{D079199E-CA29-4E7C-B5A7-590A3BA89F1D}" type="pres">
      <dgm:prSet presAssocID="{BB63974B-435C-417C-A41A-4E4A412E66D2}" presName="rootConnector" presStyleLbl="node3" presStyleIdx="2" presStyleCnt="7"/>
      <dgm:spPr/>
    </dgm:pt>
    <dgm:pt modelId="{D48B6F68-49F4-4823-9757-FB3F23C84514}" type="pres">
      <dgm:prSet presAssocID="{BB63974B-435C-417C-A41A-4E4A412E66D2}" presName="hierChild4" presStyleCnt="0"/>
      <dgm:spPr/>
    </dgm:pt>
    <dgm:pt modelId="{524DB7E6-AA6B-418F-B428-AC70F737F371}" type="pres">
      <dgm:prSet presAssocID="{DEDEF137-7A6C-45D4-996D-4057252B2224}" presName="Name64" presStyleLbl="parChTrans1D4" presStyleIdx="1" presStyleCnt="2"/>
      <dgm:spPr/>
    </dgm:pt>
    <dgm:pt modelId="{95833D5E-CB63-429E-BD26-D7755F853861}" type="pres">
      <dgm:prSet presAssocID="{9CA37AF9-7699-42D6-956D-9D1BCC0C0DDB}" presName="hierRoot2" presStyleCnt="0">
        <dgm:presLayoutVars>
          <dgm:hierBranch val="init"/>
        </dgm:presLayoutVars>
      </dgm:prSet>
      <dgm:spPr/>
    </dgm:pt>
    <dgm:pt modelId="{F465BF7C-028F-4240-803D-A6D0B953B845}" type="pres">
      <dgm:prSet presAssocID="{9CA37AF9-7699-42D6-956D-9D1BCC0C0DDB}" presName="rootComposite" presStyleCnt="0"/>
      <dgm:spPr/>
    </dgm:pt>
    <dgm:pt modelId="{9C269B73-A347-4936-A4B9-573E32D18D04}" type="pres">
      <dgm:prSet presAssocID="{9CA37AF9-7699-42D6-956D-9D1BCC0C0DDB}" presName="rootText" presStyleLbl="node4" presStyleIdx="1" presStyleCnt="2">
        <dgm:presLayoutVars>
          <dgm:chPref val="3"/>
        </dgm:presLayoutVars>
      </dgm:prSet>
      <dgm:spPr/>
    </dgm:pt>
    <dgm:pt modelId="{C1FD9194-F492-4FB5-880E-5CF11102EB9A}" type="pres">
      <dgm:prSet presAssocID="{9CA37AF9-7699-42D6-956D-9D1BCC0C0DDB}" presName="rootConnector" presStyleLbl="node4" presStyleIdx="1" presStyleCnt="2"/>
      <dgm:spPr/>
    </dgm:pt>
    <dgm:pt modelId="{514B0C4F-73E1-4C60-B7D0-43F3B49F08A0}" type="pres">
      <dgm:prSet presAssocID="{9CA37AF9-7699-42D6-956D-9D1BCC0C0DDB}" presName="hierChild4" presStyleCnt="0"/>
      <dgm:spPr/>
    </dgm:pt>
    <dgm:pt modelId="{DC7E4B23-B322-4C76-B0AE-61418E06EDDA}" type="pres">
      <dgm:prSet presAssocID="{9CA37AF9-7699-42D6-956D-9D1BCC0C0DDB}" presName="hierChild5" presStyleCnt="0"/>
      <dgm:spPr/>
    </dgm:pt>
    <dgm:pt modelId="{DC373A4B-ED78-4323-AE01-59DA4AD59212}" type="pres">
      <dgm:prSet presAssocID="{BB63974B-435C-417C-A41A-4E4A412E66D2}" presName="hierChild5" presStyleCnt="0"/>
      <dgm:spPr/>
    </dgm:pt>
    <dgm:pt modelId="{DBB50CB7-280D-4729-A262-9B95D3C0CF46}" type="pres">
      <dgm:prSet presAssocID="{993A1566-38E0-4AE0-B6F9-3F52C9A1D27D}" presName="Name64" presStyleLbl="parChTrans1D3" presStyleIdx="3" presStyleCnt="7"/>
      <dgm:spPr/>
    </dgm:pt>
    <dgm:pt modelId="{53E227E7-98FB-4A86-83A5-4198C19CE2BB}" type="pres">
      <dgm:prSet presAssocID="{655387FD-17A1-4499-993D-4CBE254B2FCB}" presName="hierRoot2" presStyleCnt="0">
        <dgm:presLayoutVars>
          <dgm:hierBranch val="init"/>
        </dgm:presLayoutVars>
      </dgm:prSet>
      <dgm:spPr/>
    </dgm:pt>
    <dgm:pt modelId="{FD320866-807A-43FA-934D-07FFD0396583}" type="pres">
      <dgm:prSet presAssocID="{655387FD-17A1-4499-993D-4CBE254B2FCB}" presName="rootComposite" presStyleCnt="0"/>
      <dgm:spPr/>
    </dgm:pt>
    <dgm:pt modelId="{650BC82A-106C-49FD-9477-F7C1B3C66292}" type="pres">
      <dgm:prSet presAssocID="{655387FD-17A1-4499-993D-4CBE254B2FCB}" presName="rootText" presStyleLbl="node3" presStyleIdx="3" presStyleCnt="7">
        <dgm:presLayoutVars>
          <dgm:chPref val="3"/>
        </dgm:presLayoutVars>
      </dgm:prSet>
      <dgm:spPr/>
    </dgm:pt>
    <dgm:pt modelId="{B22D565E-040D-4CD9-A791-B7DF28152497}" type="pres">
      <dgm:prSet presAssocID="{655387FD-17A1-4499-993D-4CBE254B2FCB}" presName="rootConnector" presStyleLbl="node3" presStyleIdx="3" presStyleCnt="7"/>
      <dgm:spPr/>
    </dgm:pt>
    <dgm:pt modelId="{77AF921D-5A2B-4679-959F-DE573D6FF9D8}" type="pres">
      <dgm:prSet presAssocID="{655387FD-17A1-4499-993D-4CBE254B2FCB}" presName="hierChild4" presStyleCnt="0"/>
      <dgm:spPr/>
    </dgm:pt>
    <dgm:pt modelId="{79713757-7604-4A66-890E-06D5E4A1650E}" type="pres">
      <dgm:prSet presAssocID="{655387FD-17A1-4499-993D-4CBE254B2FCB}" presName="hierChild5" presStyleCnt="0"/>
      <dgm:spPr/>
    </dgm:pt>
    <dgm:pt modelId="{0B0966A8-C006-4C3A-AC25-7FB7B21AF0B6}" type="pres">
      <dgm:prSet presAssocID="{6B66EE9D-FA3D-4EC5-B835-E60C57DF7756}" presName="Name64" presStyleLbl="parChTrans1D3" presStyleIdx="4" presStyleCnt="7"/>
      <dgm:spPr/>
    </dgm:pt>
    <dgm:pt modelId="{7A230B54-67F8-46F6-80BD-C132D23BBDF9}" type="pres">
      <dgm:prSet presAssocID="{77F8D145-EBC3-452F-A06B-472BD1D38365}" presName="hierRoot2" presStyleCnt="0">
        <dgm:presLayoutVars>
          <dgm:hierBranch val="init"/>
        </dgm:presLayoutVars>
      </dgm:prSet>
      <dgm:spPr/>
    </dgm:pt>
    <dgm:pt modelId="{B52714D4-4A15-426E-A85C-33834245CDDA}" type="pres">
      <dgm:prSet presAssocID="{77F8D145-EBC3-452F-A06B-472BD1D38365}" presName="rootComposite" presStyleCnt="0"/>
      <dgm:spPr/>
    </dgm:pt>
    <dgm:pt modelId="{6C483028-8ACE-4BCF-9FD9-F410FBB27224}" type="pres">
      <dgm:prSet presAssocID="{77F8D145-EBC3-452F-A06B-472BD1D38365}" presName="rootText" presStyleLbl="node3" presStyleIdx="4" presStyleCnt="7">
        <dgm:presLayoutVars>
          <dgm:chPref val="3"/>
        </dgm:presLayoutVars>
      </dgm:prSet>
      <dgm:spPr/>
    </dgm:pt>
    <dgm:pt modelId="{881BDC13-BEC9-4F7C-896E-09FF3577F04D}" type="pres">
      <dgm:prSet presAssocID="{77F8D145-EBC3-452F-A06B-472BD1D38365}" presName="rootConnector" presStyleLbl="node3" presStyleIdx="4" presStyleCnt="7"/>
      <dgm:spPr/>
    </dgm:pt>
    <dgm:pt modelId="{75C8FBE2-4FEE-4DB8-9277-9465B210B2D3}" type="pres">
      <dgm:prSet presAssocID="{77F8D145-EBC3-452F-A06B-472BD1D38365}" presName="hierChild4" presStyleCnt="0"/>
      <dgm:spPr/>
    </dgm:pt>
    <dgm:pt modelId="{CF1AB6F7-1446-4CD0-BBCD-07CAE5F8A7DA}" type="pres">
      <dgm:prSet presAssocID="{77F8D145-EBC3-452F-A06B-472BD1D38365}" presName="hierChild5" presStyleCnt="0"/>
      <dgm:spPr/>
    </dgm:pt>
    <dgm:pt modelId="{67826A83-2867-458A-80BF-31EE54B5091D}" type="pres">
      <dgm:prSet presAssocID="{F3883BEC-04D7-4CBC-ABFE-54C6CCC45E35}" presName="Name64" presStyleLbl="parChTrans1D3" presStyleIdx="5" presStyleCnt="7"/>
      <dgm:spPr/>
    </dgm:pt>
    <dgm:pt modelId="{EA95CB62-FC95-4AD1-A27A-498CAC4642DE}" type="pres">
      <dgm:prSet presAssocID="{2F609C8D-6FF0-434C-84F5-66E21C8286E5}" presName="hierRoot2" presStyleCnt="0">
        <dgm:presLayoutVars>
          <dgm:hierBranch val="init"/>
        </dgm:presLayoutVars>
      </dgm:prSet>
      <dgm:spPr/>
    </dgm:pt>
    <dgm:pt modelId="{D13D25B2-0DD8-4B1B-A849-C4B5A0C7AF75}" type="pres">
      <dgm:prSet presAssocID="{2F609C8D-6FF0-434C-84F5-66E21C8286E5}" presName="rootComposite" presStyleCnt="0"/>
      <dgm:spPr/>
    </dgm:pt>
    <dgm:pt modelId="{99542470-5CE4-4468-A664-62C66EB840B4}" type="pres">
      <dgm:prSet presAssocID="{2F609C8D-6FF0-434C-84F5-66E21C8286E5}" presName="rootText" presStyleLbl="node3" presStyleIdx="5" presStyleCnt="7">
        <dgm:presLayoutVars>
          <dgm:chPref val="3"/>
        </dgm:presLayoutVars>
      </dgm:prSet>
      <dgm:spPr/>
    </dgm:pt>
    <dgm:pt modelId="{D68ED7A5-1F55-4692-9714-98EB399DA452}" type="pres">
      <dgm:prSet presAssocID="{2F609C8D-6FF0-434C-84F5-66E21C8286E5}" presName="rootConnector" presStyleLbl="node3" presStyleIdx="5" presStyleCnt="7"/>
      <dgm:spPr/>
    </dgm:pt>
    <dgm:pt modelId="{91E716F9-2F02-4E93-BDD2-6B8957B22FD7}" type="pres">
      <dgm:prSet presAssocID="{2F609C8D-6FF0-434C-84F5-66E21C8286E5}" presName="hierChild4" presStyleCnt="0"/>
      <dgm:spPr/>
    </dgm:pt>
    <dgm:pt modelId="{A484F704-518A-46A9-9076-9C0685EAE2E9}" type="pres">
      <dgm:prSet presAssocID="{2F609C8D-6FF0-434C-84F5-66E21C8286E5}" presName="hierChild5" presStyleCnt="0"/>
      <dgm:spPr/>
    </dgm:pt>
    <dgm:pt modelId="{890F9C4B-682D-4C21-8DE6-1C7B99A2ED97}" type="pres">
      <dgm:prSet presAssocID="{8FF75CA3-AC52-4357-B880-C4206F598196}" presName="Name64" presStyleLbl="parChTrans1D3" presStyleIdx="6" presStyleCnt="7"/>
      <dgm:spPr/>
    </dgm:pt>
    <dgm:pt modelId="{88387DE1-0751-48BE-9354-C6D33EDEE4AD}" type="pres">
      <dgm:prSet presAssocID="{45B762C6-2C26-48B0-8448-3A86AFCA4D53}" presName="hierRoot2" presStyleCnt="0">
        <dgm:presLayoutVars>
          <dgm:hierBranch val="init"/>
        </dgm:presLayoutVars>
      </dgm:prSet>
      <dgm:spPr/>
    </dgm:pt>
    <dgm:pt modelId="{D8614585-824B-449A-B5E8-BA602F94779D}" type="pres">
      <dgm:prSet presAssocID="{45B762C6-2C26-48B0-8448-3A86AFCA4D53}" presName="rootComposite" presStyleCnt="0"/>
      <dgm:spPr/>
    </dgm:pt>
    <dgm:pt modelId="{7EABB583-FEBF-47D9-99DF-283874E3BAEE}" type="pres">
      <dgm:prSet presAssocID="{45B762C6-2C26-48B0-8448-3A86AFCA4D53}" presName="rootText" presStyleLbl="node3" presStyleIdx="6" presStyleCnt="7">
        <dgm:presLayoutVars>
          <dgm:chPref val="3"/>
        </dgm:presLayoutVars>
      </dgm:prSet>
      <dgm:spPr/>
    </dgm:pt>
    <dgm:pt modelId="{2537CE32-02A2-4850-9349-44538AEF2B79}" type="pres">
      <dgm:prSet presAssocID="{45B762C6-2C26-48B0-8448-3A86AFCA4D53}" presName="rootConnector" presStyleLbl="node3" presStyleIdx="6" presStyleCnt="7"/>
      <dgm:spPr/>
    </dgm:pt>
    <dgm:pt modelId="{142397FD-287D-4FFC-BAF5-D532178832C6}" type="pres">
      <dgm:prSet presAssocID="{45B762C6-2C26-48B0-8448-3A86AFCA4D53}" presName="hierChild4" presStyleCnt="0"/>
      <dgm:spPr/>
    </dgm:pt>
    <dgm:pt modelId="{D701B140-C1BB-40B7-99AB-45324D27E75C}" type="pres">
      <dgm:prSet presAssocID="{45B762C6-2C26-48B0-8448-3A86AFCA4D53}" presName="hierChild5" presStyleCnt="0"/>
      <dgm:spPr/>
    </dgm:pt>
    <dgm:pt modelId="{A20A9076-D9F1-4EC7-9E52-5FE7B5D17ACF}" type="pres">
      <dgm:prSet presAssocID="{10F3E230-8A06-44D4-89B6-F66B80014FBC}" presName="hierChild5" presStyleCnt="0"/>
      <dgm:spPr/>
    </dgm:pt>
    <dgm:pt modelId="{EA2529EF-ACEA-4E9E-93E1-2D007105C1E8}" type="pres">
      <dgm:prSet presAssocID="{855F2322-AA49-4C63-B52B-31628F83DCA3}" presName="hierChild3" presStyleCnt="0"/>
      <dgm:spPr/>
    </dgm:pt>
  </dgm:ptLst>
  <dgm:cxnLst>
    <dgm:cxn modelId="{0525CA08-B100-4624-A586-7A3BFC63DA96}" type="presOf" srcId="{77F8D145-EBC3-452F-A06B-472BD1D38365}" destId="{6C483028-8ACE-4BCF-9FD9-F410FBB27224}" srcOrd="0" destOrd="0" presId="urn:microsoft.com/office/officeart/2009/3/layout/HorizontalOrganizationChart"/>
    <dgm:cxn modelId="{E969AD0C-D84C-425F-B9E5-F15C2DB49F08}" type="presOf" srcId="{6B66EE9D-FA3D-4EC5-B835-E60C57DF7756}" destId="{0B0966A8-C006-4C3A-AC25-7FB7B21AF0B6}" srcOrd="0" destOrd="0" presId="urn:microsoft.com/office/officeart/2009/3/layout/HorizontalOrganizationChart"/>
    <dgm:cxn modelId="{DCB4E312-1E1C-474B-B285-64482FBEDF3E}" type="presOf" srcId="{8FF75CA3-AC52-4357-B880-C4206F598196}" destId="{890F9C4B-682D-4C21-8DE6-1C7B99A2ED97}" srcOrd="0" destOrd="0" presId="urn:microsoft.com/office/officeart/2009/3/layout/HorizontalOrganizationChart"/>
    <dgm:cxn modelId="{1C8FF112-0AD7-47C3-ADF3-6DCBC69F8729}" type="presOf" srcId="{DB98AF6B-8914-4EF6-91E7-BF0FD1279B7F}" destId="{2AE64E67-C3FB-4DB9-A5CF-CD3964408A31}" srcOrd="0" destOrd="0" presId="urn:microsoft.com/office/officeart/2009/3/layout/HorizontalOrganizationChart"/>
    <dgm:cxn modelId="{025F2013-E7B1-4CD1-B829-85053168FF2B}" srcId="{66D11C21-6694-403B-A518-B9B79F91BBB1}" destId="{70BF0604-ADE1-4540-B30E-BAA001B81029}" srcOrd="0" destOrd="0" parTransId="{8AC42D3E-4617-4DA2-9988-3A192B4ACC45}" sibTransId="{5071984F-4731-4946-898C-9AB0A7CA20D2}"/>
    <dgm:cxn modelId="{82045C1E-EEC8-4933-823E-694AF459BBF0}" type="presOf" srcId="{45B762C6-2C26-48B0-8448-3A86AFCA4D53}" destId="{7EABB583-FEBF-47D9-99DF-283874E3BAEE}" srcOrd="0" destOrd="0" presId="urn:microsoft.com/office/officeart/2009/3/layout/HorizontalOrganizationChart"/>
    <dgm:cxn modelId="{D059BE1F-FF81-4AFB-B1BD-2D946B5FF4E8}" type="presOf" srcId="{BB63974B-435C-417C-A41A-4E4A412E66D2}" destId="{C5C48636-583C-4393-AC69-E25221019E58}" srcOrd="0" destOrd="0" presId="urn:microsoft.com/office/officeart/2009/3/layout/HorizontalOrganizationChart"/>
    <dgm:cxn modelId="{1AE96722-C64B-4508-A94C-8C7AE3050B96}" type="presOf" srcId="{655387FD-17A1-4499-993D-4CBE254B2FCB}" destId="{650BC82A-106C-49FD-9477-F7C1B3C66292}" srcOrd="0" destOrd="0" presId="urn:microsoft.com/office/officeart/2009/3/layout/HorizontalOrganizationChart"/>
    <dgm:cxn modelId="{368B7526-EE6F-4C94-B0BC-0CB91CDAC455}" srcId="{10F3E230-8A06-44D4-89B6-F66B80014FBC}" destId="{66D11C21-6694-403B-A518-B9B79F91BBB1}" srcOrd="1" destOrd="0" parTransId="{8860BDC6-F24E-482E-8EE2-453B7B4039CA}" sibTransId="{3BC8912D-FD75-43EF-9121-24323CB326A4}"/>
    <dgm:cxn modelId="{B88C4B2F-B8AD-4E14-B9ED-797603688E8E}" type="presOf" srcId="{71F7D8DB-0CCB-46BA-8A29-5A1B6E81383A}" destId="{2C53F093-6418-4A89-A02A-A8EBFA0BC4F0}" srcOrd="0" destOrd="0" presId="urn:microsoft.com/office/officeart/2009/3/layout/HorizontalOrganizationChart"/>
    <dgm:cxn modelId="{6C9A5440-E018-479B-AAEF-9E012ED43B3B}" srcId="{BB63974B-435C-417C-A41A-4E4A412E66D2}" destId="{9CA37AF9-7699-42D6-956D-9D1BCC0C0DDB}" srcOrd="0" destOrd="0" parTransId="{DEDEF137-7A6C-45D4-996D-4057252B2224}" sibTransId="{C2C83B09-19B0-4671-BFC2-9F4B4B94BFAE}"/>
    <dgm:cxn modelId="{CFF9FF40-8306-445F-858B-FDFAC850A69A}" type="presOf" srcId="{8DE87AAF-BB80-44F2-8C74-873153834F6B}" destId="{95728649-A76A-48E1-809E-6638C8770BE5}" srcOrd="0" destOrd="0" presId="urn:microsoft.com/office/officeart/2009/3/layout/HorizontalOrganizationChart"/>
    <dgm:cxn modelId="{D05AD547-6E37-4278-B1D5-17E0A0A22DD1}" type="presOf" srcId="{10F3E230-8A06-44D4-89B6-F66B80014FBC}" destId="{3E288055-784D-4BB3-A3C8-F647131CA6CF}" srcOrd="0" destOrd="0" presId="urn:microsoft.com/office/officeart/2009/3/layout/HorizontalOrganizationChart"/>
    <dgm:cxn modelId="{F8404068-0D47-408F-B4D9-749FC6DC3486}" srcId="{10F3E230-8A06-44D4-89B6-F66B80014FBC}" destId="{2F609C8D-6FF0-434C-84F5-66E21C8286E5}" srcOrd="5" destOrd="0" parTransId="{F3883BEC-04D7-4CBC-ABFE-54C6CCC45E35}" sibTransId="{BF87EF24-2F5A-4F88-8460-0876402A6973}"/>
    <dgm:cxn modelId="{C5EE4968-F5CA-460A-92FB-66F3B0D3698C}" type="presOf" srcId="{70BF0604-ADE1-4540-B30E-BAA001B81029}" destId="{FCF987E9-0131-4853-8F16-0FDCD93DBDBD}" srcOrd="0" destOrd="0" presId="urn:microsoft.com/office/officeart/2009/3/layout/HorizontalOrganizationChart"/>
    <dgm:cxn modelId="{803EAF68-B907-47A1-8CA0-05E3B4984F4E}" type="presOf" srcId="{855F2322-AA49-4C63-B52B-31628F83DCA3}" destId="{D8B4BE92-C964-4DC8-952E-0C1C2C77E294}" srcOrd="1" destOrd="0" presId="urn:microsoft.com/office/officeart/2009/3/layout/HorizontalOrganizationChart"/>
    <dgm:cxn modelId="{89EADB6A-4F1A-4D2B-B25B-BE9F4BF1BE85}" type="presOf" srcId="{45B762C6-2C26-48B0-8448-3A86AFCA4D53}" destId="{2537CE32-02A2-4850-9349-44538AEF2B79}" srcOrd="1" destOrd="0" presId="urn:microsoft.com/office/officeart/2009/3/layout/HorizontalOrganizationChart"/>
    <dgm:cxn modelId="{B209A34C-C50B-43C3-BA75-874ED498E296}" type="presOf" srcId="{2F609C8D-6FF0-434C-84F5-66E21C8286E5}" destId="{99542470-5CE4-4468-A664-62C66EB840B4}" srcOrd="0" destOrd="0" presId="urn:microsoft.com/office/officeart/2009/3/layout/HorizontalOrganizationChart"/>
    <dgm:cxn modelId="{23C3AB70-E8D3-4BD5-BA19-66464AE183E3}" srcId="{10F3E230-8A06-44D4-89B6-F66B80014FBC}" destId="{71F7D8DB-0CCB-46BA-8A29-5A1B6E81383A}" srcOrd="0" destOrd="0" parTransId="{DB98AF6B-8914-4EF6-91E7-BF0FD1279B7F}" sibTransId="{28B84A05-35E8-4FC6-93D1-E702E8492986}"/>
    <dgm:cxn modelId="{2B8ABE75-D20D-492B-BACA-FC10FC428A15}" srcId="{10F3E230-8A06-44D4-89B6-F66B80014FBC}" destId="{77F8D145-EBC3-452F-A06B-472BD1D38365}" srcOrd="4" destOrd="0" parTransId="{6B66EE9D-FA3D-4EC5-B835-E60C57DF7756}" sibTransId="{C1A3FBE1-B2F5-4270-946A-133EF94AA381}"/>
    <dgm:cxn modelId="{DE77D077-D1E7-4089-9A35-34A0931CD6CF}" type="presOf" srcId="{DEDEF137-7A6C-45D4-996D-4057252B2224}" destId="{524DB7E6-AA6B-418F-B428-AC70F737F371}" srcOrd="0" destOrd="0" presId="urn:microsoft.com/office/officeart/2009/3/layout/HorizontalOrganizationChart"/>
    <dgm:cxn modelId="{3B14E284-992F-418D-B5E5-BEABA66A2F21}" type="presOf" srcId="{77F8D145-EBC3-452F-A06B-472BD1D38365}" destId="{881BDC13-BEC9-4F7C-896E-09FF3577F04D}" srcOrd="1" destOrd="0" presId="urn:microsoft.com/office/officeart/2009/3/layout/HorizontalOrganizationChart"/>
    <dgm:cxn modelId="{42126799-3AE8-4221-B452-2826E957183F}" type="presOf" srcId="{655387FD-17A1-4499-993D-4CBE254B2FCB}" destId="{B22D565E-040D-4CD9-A791-B7DF28152497}" srcOrd="1" destOrd="0" presId="urn:microsoft.com/office/officeart/2009/3/layout/HorizontalOrganizationChart"/>
    <dgm:cxn modelId="{F030D599-9A8E-4C29-AEFB-7796818B919D}" type="presOf" srcId="{66D11C21-6694-403B-A518-B9B79F91BBB1}" destId="{97635F37-7C5B-4FAE-9349-F58A98101794}" srcOrd="1" destOrd="0" presId="urn:microsoft.com/office/officeart/2009/3/layout/HorizontalOrganizationChart"/>
    <dgm:cxn modelId="{F964D29A-D2A5-4EB9-BA94-F09FFF28AF52}" srcId="{10F3E230-8A06-44D4-89B6-F66B80014FBC}" destId="{BB63974B-435C-417C-A41A-4E4A412E66D2}" srcOrd="2" destOrd="0" parTransId="{784369A1-B8C1-4390-837D-63324D3B6582}" sibTransId="{D9E53FF9-4B30-4C55-9EF1-410DFE74456F}"/>
    <dgm:cxn modelId="{01DD439F-9B5E-4006-8EA6-6BB0370CF5D8}" type="presOf" srcId="{10F3E230-8A06-44D4-89B6-F66B80014FBC}" destId="{52FADEA3-1A5C-4812-89AC-6A032DFE26A6}" srcOrd="1" destOrd="0" presId="urn:microsoft.com/office/officeart/2009/3/layout/HorizontalOrganizationChart"/>
    <dgm:cxn modelId="{8D80FDAE-76C3-4722-BAC7-E1EB202F6110}" type="presOf" srcId="{8AC42D3E-4617-4DA2-9988-3A192B4ACC45}" destId="{D43732B4-CAFD-4ED2-9423-59258C4A6F97}" srcOrd="0" destOrd="0" presId="urn:microsoft.com/office/officeart/2009/3/layout/HorizontalOrganizationChart"/>
    <dgm:cxn modelId="{27A62AB5-4F82-4DA7-9A96-ABC1E887B6E3}" type="presOf" srcId="{2F609C8D-6FF0-434C-84F5-66E21C8286E5}" destId="{D68ED7A5-1F55-4692-9714-98EB399DA452}" srcOrd="1" destOrd="0" presId="urn:microsoft.com/office/officeart/2009/3/layout/HorizontalOrganizationChart"/>
    <dgm:cxn modelId="{F5ED39B6-5FF9-4CCA-9474-A39C3E76C5A8}" type="presOf" srcId="{9CA37AF9-7699-42D6-956D-9D1BCC0C0DDB}" destId="{9C269B73-A347-4936-A4B9-573E32D18D04}" srcOrd="0" destOrd="0" presId="urn:microsoft.com/office/officeart/2009/3/layout/HorizontalOrganizationChart"/>
    <dgm:cxn modelId="{A88FB0B7-4558-48EA-B7BA-B627637622E1}" type="presOf" srcId="{8860BDC6-F24E-482E-8EE2-453B7B4039CA}" destId="{C268A5BD-0874-4D74-8CD6-C97797349BC6}" srcOrd="0" destOrd="0" presId="urn:microsoft.com/office/officeart/2009/3/layout/HorizontalOrganizationChart"/>
    <dgm:cxn modelId="{B7BD3CB8-5172-49F5-A5C3-43748432B7B3}" type="presOf" srcId="{51BAB059-B79E-4392-A63B-C7EDA27C21C1}" destId="{A365313D-89D7-40CC-AB05-CAD4BE3DDD25}" srcOrd="0" destOrd="0" presId="urn:microsoft.com/office/officeart/2009/3/layout/HorizontalOrganizationChart"/>
    <dgm:cxn modelId="{93AC20BB-C216-4981-B14D-7AC6BC117248}" type="presOf" srcId="{784369A1-B8C1-4390-837D-63324D3B6582}" destId="{72D9DB01-1244-45CE-B40E-481FAC41BEAF}" srcOrd="0" destOrd="0" presId="urn:microsoft.com/office/officeart/2009/3/layout/HorizontalOrganizationChart"/>
    <dgm:cxn modelId="{4369B3BB-6629-4624-B716-2D394A734A1C}" type="presOf" srcId="{855F2322-AA49-4C63-B52B-31628F83DCA3}" destId="{CD0EBFCE-CA62-4F70-9A21-65BB744BDB2F}" srcOrd="0" destOrd="0" presId="urn:microsoft.com/office/officeart/2009/3/layout/HorizontalOrganizationChart"/>
    <dgm:cxn modelId="{8073E6C3-E3B3-489B-92A3-44C1FF73297D}" type="presOf" srcId="{71F7D8DB-0CCB-46BA-8A29-5A1B6E81383A}" destId="{BA9B96ED-3DCD-4E3A-8CA4-4DF5DDCB5532}" srcOrd="1" destOrd="0" presId="urn:microsoft.com/office/officeart/2009/3/layout/HorizontalOrganizationChart"/>
    <dgm:cxn modelId="{58E606C4-7A04-4948-9654-CC9468393E53}" srcId="{10F3E230-8A06-44D4-89B6-F66B80014FBC}" destId="{655387FD-17A1-4499-993D-4CBE254B2FCB}" srcOrd="3" destOrd="0" parTransId="{993A1566-38E0-4AE0-B6F9-3F52C9A1D27D}" sibTransId="{C0BF87B4-2E07-448B-AFF4-53A55FC4D0D2}"/>
    <dgm:cxn modelId="{0577E5C5-F3D6-4060-8F07-9BB16919B768}" srcId="{8DE87AAF-BB80-44F2-8C74-873153834F6B}" destId="{855F2322-AA49-4C63-B52B-31628F83DCA3}" srcOrd="0" destOrd="0" parTransId="{F6C191C7-2EB9-4901-868C-3E9EA79DE741}" sibTransId="{1A4EB8D4-4649-4EF3-A5FE-256E201B2271}"/>
    <dgm:cxn modelId="{10A84AD2-2B32-4BE7-B7BF-7446AF3783E3}" type="presOf" srcId="{70BF0604-ADE1-4540-B30E-BAA001B81029}" destId="{4AA6ABF7-CFAC-4172-9526-F243EE1D6C1C}" srcOrd="1" destOrd="0" presId="urn:microsoft.com/office/officeart/2009/3/layout/HorizontalOrganizationChart"/>
    <dgm:cxn modelId="{5F2F5ED3-6933-4475-92F2-30B34A247D50}" type="presOf" srcId="{9CA37AF9-7699-42D6-956D-9D1BCC0C0DDB}" destId="{C1FD9194-F492-4FB5-880E-5CF11102EB9A}" srcOrd="1" destOrd="0" presId="urn:microsoft.com/office/officeart/2009/3/layout/HorizontalOrganizationChart"/>
    <dgm:cxn modelId="{BCCDC0D3-C36B-493A-AA67-4E634C6A611C}" type="presOf" srcId="{BB63974B-435C-417C-A41A-4E4A412E66D2}" destId="{D079199E-CA29-4E7C-B5A7-590A3BA89F1D}" srcOrd="1" destOrd="0" presId="urn:microsoft.com/office/officeart/2009/3/layout/HorizontalOrganizationChart"/>
    <dgm:cxn modelId="{E1CC27D5-ECC5-4453-9F66-71D3DBB394C3}" type="presOf" srcId="{993A1566-38E0-4AE0-B6F9-3F52C9A1D27D}" destId="{DBB50CB7-280D-4729-A262-9B95D3C0CF46}" srcOrd="0" destOrd="0" presId="urn:microsoft.com/office/officeart/2009/3/layout/HorizontalOrganizationChart"/>
    <dgm:cxn modelId="{16C4C5DB-C002-42B3-B6F8-E3015CFAECCD}" srcId="{10F3E230-8A06-44D4-89B6-F66B80014FBC}" destId="{45B762C6-2C26-48B0-8448-3A86AFCA4D53}" srcOrd="6" destOrd="0" parTransId="{8FF75CA3-AC52-4357-B880-C4206F598196}" sibTransId="{33755DC8-8F15-476B-B5F5-603F40A85204}"/>
    <dgm:cxn modelId="{2E57CFE1-0088-4DC1-BB7E-D7523148C2D9}" type="presOf" srcId="{66D11C21-6694-403B-A518-B9B79F91BBB1}" destId="{4937641F-754D-4959-A04C-0B72DED8E51F}" srcOrd="0" destOrd="0" presId="urn:microsoft.com/office/officeart/2009/3/layout/HorizontalOrganizationChart"/>
    <dgm:cxn modelId="{1C67C6F2-72CE-453A-A7C4-3F8D6699D4B7}" type="presOf" srcId="{F3883BEC-04D7-4CBC-ABFE-54C6CCC45E35}" destId="{67826A83-2867-458A-80BF-31EE54B5091D}" srcOrd="0" destOrd="0" presId="urn:microsoft.com/office/officeart/2009/3/layout/HorizontalOrganizationChart"/>
    <dgm:cxn modelId="{356578F6-ED50-435C-99C1-FBBB9C6D56CC}" srcId="{855F2322-AA49-4C63-B52B-31628F83DCA3}" destId="{10F3E230-8A06-44D4-89B6-F66B80014FBC}" srcOrd="0" destOrd="0" parTransId="{51BAB059-B79E-4392-A63B-C7EDA27C21C1}" sibTransId="{37F0173C-A269-4E5F-8582-AEA0B85F4522}"/>
    <dgm:cxn modelId="{4717421F-B994-4B55-8796-221D8DAC39EA}" type="presParOf" srcId="{95728649-A76A-48E1-809E-6638C8770BE5}" destId="{D25D7E47-7D7A-47A6-BD4E-D3C52DF7C4FE}" srcOrd="0" destOrd="0" presId="urn:microsoft.com/office/officeart/2009/3/layout/HorizontalOrganizationChart"/>
    <dgm:cxn modelId="{A86DE502-A1FD-44F2-9502-FBADF48B0349}" type="presParOf" srcId="{D25D7E47-7D7A-47A6-BD4E-D3C52DF7C4FE}" destId="{184E0241-82BE-46E4-949B-535105DDE5F4}" srcOrd="0" destOrd="0" presId="urn:microsoft.com/office/officeart/2009/3/layout/HorizontalOrganizationChart"/>
    <dgm:cxn modelId="{F18827B8-48C2-44F5-9562-8AE69D30607C}" type="presParOf" srcId="{184E0241-82BE-46E4-949B-535105DDE5F4}" destId="{CD0EBFCE-CA62-4F70-9A21-65BB744BDB2F}" srcOrd="0" destOrd="0" presId="urn:microsoft.com/office/officeart/2009/3/layout/HorizontalOrganizationChart"/>
    <dgm:cxn modelId="{F7953E99-FBC8-444B-811F-2F84BBC1EC32}" type="presParOf" srcId="{184E0241-82BE-46E4-949B-535105DDE5F4}" destId="{D8B4BE92-C964-4DC8-952E-0C1C2C77E294}" srcOrd="1" destOrd="0" presId="urn:microsoft.com/office/officeart/2009/3/layout/HorizontalOrganizationChart"/>
    <dgm:cxn modelId="{7BA28E82-8CF1-458A-AE96-6BB3AD1FD874}" type="presParOf" srcId="{D25D7E47-7D7A-47A6-BD4E-D3C52DF7C4FE}" destId="{306E682F-E31B-4AEA-A41D-D78F9D3D0EFC}" srcOrd="1" destOrd="0" presId="urn:microsoft.com/office/officeart/2009/3/layout/HorizontalOrganizationChart"/>
    <dgm:cxn modelId="{852C6672-F9AA-4202-8E75-4483244E83DA}" type="presParOf" srcId="{306E682F-E31B-4AEA-A41D-D78F9D3D0EFC}" destId="{A365313D-89D7-40CC-AB05-CAD4BE3DDD25}" srcOrd="0" destOrd="0" presId="urn:microsoft.com/office/officeart/2009/3/layout/HorizontalOrganizationChart"/>
    <dgm:cxn modelId="{094C0B7F-B6E8-4FF3-A94D-E20DA48B81A0}" type="presParOf" srcId="{306E682F-E31B-4AEA-A41D-D78F9D3D0EFC}" destId="{03C1CB42-CD55-4B3E-94CD-DC03B4DAFCEC}" srcOrd="1" destOrd="0" presId="urn:microsoft.com/office/officeart/2009/3/layout/HorizontalOrganizationChart"/>
    <dgm:cxn modelId="{908D6DE5-C243-430D-A609-4E42E5CD9B6B}" type="presParOf" srcId="{03C1CB42-CD55-4B3E-94CD-DC03B4DAFCEC}" destId="{B05D81D7-B111-46E9-A2A3-EAB60DD1291A}" srcOrd="0" destOrd="0" presId="urn:microsoft.com/office/officeart/2009/3/layout/HorizontalOrganizationChart"/>
    <dgm:cxn modelId="{32BF1C11-997F-4511-8C93-EBEE7F3F5733}" type="presParOf" srcId="{B05D81D7-B111-46E9-A2A3-EAB60DD1291A}" destId="{3E288055-784D-4BB3-A3C8-F647131CA6CF}" srcOrd="0" destOrd="0" presId="urn:microsoft.com/office/officeart/2009/3/layout/HorizontalOrganizationChart"/>
    <dgm:cxn modelId="{C183EA4E-1D48-48AF-8AB1-2442A7CA70C3}" type="presParOf" srcId="{B05D81D7-B111-46E9-A2A3-EAB60DD1291A}" destId="{52FADEA3-1A5C-4812-89AC-6A032DFE26A6}" srcOrd="1" destOrd="0" presId="urn:microsoft.com/office/officeart/2009/3/layout/HorizontalOrganizationChart"/>
    <dgm:cxn modelId="{ED353467-D775-4259-89F1-37B508C01D47}" type="presParOf" srcId="{03C1CB42-CD55-4B3E-94CD-DC03B4DAFCEC}" destId="{8F09139B-2241-440F-A327-F340870C0246}" srcOrd="1" destOrd="0" presId="urn:microsoft.com/office/officeart/2009/3/layout/HorizontalOrganizationChart"/>
    <dgm:cxn modelId="{5EDC973D-C0A6-4270-8FEC-3C06FC935469}" type="presParOf" srcId="{8F09139B-2241-440F-A327-F340870C0246}" destId="{2AE64E67-C3FB-4DB9-A5CF-CD3964408A31}" srcOrd="0" destOrd="0" presId="urn:microsoft.com/office/officeart/2009/3/layout/HorizontalOrganizationChart"/>
    <dgm:cxn modelId="{EA527FB4-85A3-4AD8-9CE1-273ED8BB2C4A}" type="presParOf" srcId="{8F09139B-2241-440F-A327-F340870C0246}" destId="{6A085823-4A19-4719-846D-2625BA880419}" srcOrd="1" destOrd="0" presId="urn:microsoft.com/office/officeart/2009/3/layout/HorizontalOrganizationChart"/>
    <dgm:cxn modelId="{304CC639-A944-44AB-A213-FD5EEE85A6F1}" type="presParOf" srcId="{6A085823-4A19-4719-846D-2625BA880419}" destId="{26F94C56-683A-4E25-B951-1975D9676F84}" srcOrd="0" destOrd="0" presId="urn:microsoft.com/office/officeart/2009/3/layout/HorizontalOrganizationChart"/>
    <dgm:cxn modelId="{7EDA462F-C46C-4AA0-A2FB-FCD270319380}" type="presParOf" srcId="{26F94C56-683A-4E25-B951-1975D9676F84}" destId="{2C53F093-6418-4A89-A02A-A8EBFA0BC4F0}" srcOrd="0" destOrd="0" presId="urn:microsoft.com/office/officeart/2009/3/layout/HorizontalOrganizationChart"/>
    <dgm:cxn modelId="{84911FEF-6E07-496B-889D-412A5AF96630}" type="presParOf" srcId="{26F94C56-683A-4E25-B951-1975D9676F84}" destId="{BA9B96ED-3DCD-4E3A-8CA4-4DF5DDCB5532}" srcOrd="1" destOrd="0" presId="urn:microsoft.com/office/officeart/2009/3/layout/HorizontalOrganizationChart"/>
    <dgm:cxn modelId="{F0A7E550-04DE-4A8F-8179-20E905FA8DE7}" type="presParOf" srcId="{6A085823-4A19-4719-846D-2625BA880419}" destId="{32C94E4E-01D8-44F9-BC09-BAD2BD910147}" srcOrd="1" destOrd="0" presId="urn:microsoft.com/office/officeart/2009/3/layout/HorizontalOrganizationChart"/>
    <dgm:cxn modelId="{55E4CD9F-1680-4270-BC81-64EF46266BF8}" type="presParOf" srcId="{6A085823-4A19-4719-846D-2625BA880419}" destId="{99D8C2FA-837B-475E-9C58-98238A80CEE1}" srcOrd="2" destOrd="0" presId="urn:microsoft.com/office/officeart/2009/3/layout/HorizontalOrganizationChart"/>
    <dgm:cxn modelId="{FA2B2039-B8BF-4B0C-8543-A525E03C260A}" type="presParOf" srcId="{8F09139B-2241-440F-A327-F340870C0246}" destId="{C268A5BD-0874-4D74-8CD6-C97797349BC6}" srcOrd="2" destOrd="0" presId="urn:microsoft.com/office/officeart/2009/3/layout/HorizontalOrganizationChart"/>
    <dgm:cxn modelId="{7A4E3526-6F36-4BF8-B271-C7690EA2E839}" type="presParOf" srcId="{8F09139B-2241-440F-A327-F340870C0246}" destId="{25D103D0-736B-48B2-BA83-C6275B8879CC}" srcOrd="3" destOrd="0" presId="urn:microsoft.com/office/officeart/2009/3/layout/HorizontalOrganizationChart"/>
    <dgm:cxn modelId="{A747B043-F1A2-4C7F-BCB8-417CE12C4C51}" type="presParOf" srcId="{25D103D0-736B-48B2-BA83-C6275B8879CC}" destId="{8D1E6B23-6EAD-402A-A73A-ED056557F524}" srcOrd="0" destOrd="0" presId="urn:microsoft.com/office/officeart/2009/3/layout/HorizontalOrganizationChart"/>
    <dgm:cxn modelId="{6BBA13C5-EB0A-4F7F-912C-AE5C154789CC}" type="presParOf" srcId="{8D1E6B23-6EAD-402A-A73A-ED056557F524}" destId="{4937641F-754D-4959-A04C-0B72DED8E51F}" srcOrd="0" destOrd="0" presId="urn:microsoft.com/office/officeart/2009/3/layout/HorizontalOrganizationChart"/>
    <dgm:cxn modelId="{E54A3E4F-FF3C-422F-B425-CD99DEF7BBFA}" type="presParOf" srcId="{8D1E6B23-6EAD-402A-A73A-ED056557F524}" destId="{97635F37-7C5B-4FAE-9349-F58A98101794}" srcOrd="1" destOrd="0" presId="urn:microsoft.com/office/officeart/2009/3/layout/HorizontalOrganizationChart"/>
    <dgm:cxn modelId="{9322D330-88A6-4A79-918C-3D053C14E002}" type="presParOf" srcId="{25D103D0-736B-48B2-BA83-C6275B8879CC}" destId="{E6934C1B-5A23-4AD9-8091-E71A00270396}" srcOrd="1" destOrd="0" presId="urn:microsoft.com/office/officeart/2009/3/layout/HorizontalOrganizationChart"/>
    <dgm:cxn modelId="{06ECB761-9E9F-474C-9ECB-B453AFDC24D3}" type="presParOf" srcId="{E6934C1B-5A23-4AD9-8091-E71A00270396}" destId="{D43732B4-CAFD-4ED2-9423-59258C4A6F97}" srcOrd="0" destOrd="0" presId="urn:microsoft.com/office/officeart/2009/3/layout/HorizontalOrganizationChart"/>
    <dgm:cxn modelId="{3FDA1BA4-9ED6-4AE3-A1D7-640E67BAE67D}" type="presParOf" srcId="{E6934C1B-5A23-4AD9-8091-E71A00270396}" destId="{7E895408-6BDE-4CC3-9D12-6B567641766B}" srcOrd="1" destOrd="0" presId="urn:microsoft.com/office/officeart/2009/3/layout/HorizontalOrganizationChart"/>
    <dgm:cxn modelId="{A4E6DBD8-5713-434A-B08A-529E57EF157B}" type="presParOf" srcId="{7E895408-6BDE-4CC3-9D12-6B567641766B}" destId="{129E83B3-C2BE-4282-812B-8D8AD56DCAE7}" srcOrd="0" destOrd="0" presId="urn:microsoft.com/office/officeart/2009/3/layout/HorizontalOrganizationChart"/>
    <dgm:cxn modelId="{889EC3A3-EC68-4C3C-A3D8-7B2E0DFFFDF0}" type="presParOf" srcId="{129E83B3-C2BE-4282-812B-8D8AD56DCAE7}" destId="{FCF987E9-0131-4853-8F16-0FDCD93DBDBD}" srcOrd="0" destOrd="0" presId="urn:microsoft.com/office/officeart/2009/3/layout/HorizontalOrganizationChart"/>
    <dgm:cxn modelId="{40510AB5-A1BD-4675-AB18-0E0BEB0B20D8}" type="presParOf" srcId="{129E83B3-C2BE-4282-812B-8D8AD56DCAE7}" destId="{4AA6ABF7-CFAC-4172-9526-F243EE1D6C1C}" srcOrd="1" destOrd="0" presId="urn:microsoft.com/office/officeart/2009/3/layout/HorizontalOrganizationChart"/>
    <dgm:cxn modelId="{80990CCA-F02F-4ED8-ABE0-95FFCB38FA4F}" type="presParOf" srcId="{7E895408-6BDE-4CC3-9D12-6B567641766B}" destId="{6FFDD64E-EC6B-40C8-9113-5C3983842390}" srcOrd="1" destOrd="0" presId="urn:microsoft.com/office/officeart/2009/3/layout/HorizontalOrganizationChart"/>
    <dgm:cxn modelId="{21BBF399-F98C-460A-958F-D4A0DC539251}" type="presParOf" srcId="{7E895408-6BDE-4CC3-9D12-6B567641766B}" destId="{DA17F0ED-DDF2-4E39-894B-950E777FCA6E}" srcOrd="2" destOrd="0" presId="urn:microsoft.com/office/officeart/2009/3/layout/HorizontalOrganizationChart"/>
    <dgm:cxn modelId="{C68879E3-C82B-4BB0-8643-A27512634D98}" type="presParOf" srcId="{25D103D0-736B-48B2-BA83-C6275B8879CC}" destId="{883B7547-3AD0-47EF-9A35-4CF7A4B8C367}" srcOrd="2" destOrd="0" presId="urn:microsoft.com/office/officeart/2009/3/layout/HorizontalOrganizationChart"/>
    <dgm:cxn modelId="{BE1EE6A9-961D-44E2-87A7-190236972F5E}" type="presParOf" srcId="{8F09139B-2241-440F-A327-F340870C0246}" destId="{72D9DB01-1244-45CE-B40E-481FAC41BEAF}" srcOrd="4" destOrd="0" presId="urn:microsoft.com/office/officeart/2009/3/layout/HorizontalOrganizationChart"/>
    <dgm:cxn modelId="{9C2A7F24-6818-41EC-8428-20D6CF211041}" type="presParOf" srcId="{8F09139B-2241-440F-A327-F340870C0246}" destId="{5D254F5B-1E66-473A-993A-D604D1B8F815}" srcOrd="5" destOrd="0" presId="urn:microsoft.com/office/officeart/2009/3/layout/HorizontalOrganizationChart"/>
    <dgm:cxn modelId="{A2B79DC7-FB4F-4CAD-BFE7-032D728F6830}" type="presParOf" srcId="{5D254F5B-1E66-473A-993A-D604D1B8F815}" destId="{D81F3772-A03E-4C4F-8F71-9CC2E4734678}" srcOrd="0" destOrd="0" presId="urn:microsoft.com/office/officeart/2009/3/layout/HorizontalOrganizationChart"/>
    <dgm:cxn modelId="{D3F6A016-D334-4A89-894B-9DC6B3E937A4}" type="presParOf" srcId="{D81F3772-A03E-4C4F-8F71-9CC2E4734678}" destId="{C5C48636-583C-4393-AC69-E25221019E58}" srcOrd="0" destOrd="0" presId="urn:microsoft.com/office/officeart/2009/3/layout/HorizontalOrganizationChart"/>
    <dgm:cxn modelId="{43D803F5-C7FE-4FAA-8356-F8F06AC8934A}" type="presParOf" srcId="{D81F3772-A03E-4C4F-8F71-9CC2E4734678}" destId="{D079199E-CA29-4E7C-B5A7-590A3BA89F1D}" srcOrd="1" destOrd="0" presId="urn:microsoft.com/office/officeart/2009/3/layout/HorizontalOrganizationChart"/>
    <dgm:cxn modelId="{FF47F574-C372-432D-A8DC-DA13F6A8A2A3}" type="presParOf" srcId="{5D254F5B-1E66-473A-993A-D604D1B8F815}" destId="{D48B6F68-49F4-4823-9757-FB3F23C84514}" srcOrd="1" destOrd="0" presId="urn:microsoft.com/office/officeart/2009/3/layout/HorizontalOrganizationChart"/>
    <dgm:cxn modelId="{5F90C3FB-A533-4471-BE23-56EA87A9DAB9}" type="presParOf" srcId="{D48B6F68-49F4-4823-9757-FB3F23C84514}" destId="{524DB7E6-AA6B-418F-B428-AC70F737F371}" srcOrd="0" destOrd="0" presId="urn:microsoft.com/office/officeart/2009/3/layout/HorizontalOrganizationChart"/>
    <dgm:cxn modelId="{4432B882-31D3-46E6-8901-5D567ACC0FB0}" type="presParOf" srcId="{D48B6F68-49F4-4823-9757-FB3F23C84514}" destId="{95833D5E-CB63-429E-BD26-D7755F853861}" srcOrd="1" destOrd="0" presId="urn:microsoft.com/office/officeart/2009/3/layout/HorizontalOrganizationChart"/>
    <dgm:cxn modelId="{E28B792B-D5D8-46AA-B18D-614CC6F0C2AF}" type="presParOf" srcId="{95833D5E-CB63-429E-BD26-D7755F853861}" destId="{F465BF7C-028F-4240-803D-A6D0B953B845}" srcOrd="0" destOrd="0" presId="urn:microsoft.com/office/officeart/2009/3/layout/HorizontalOrganizationChart"/>
    <dgm:cxn modelId="{F7919555-52A6-4D9C-AC92-A29532806338}" type="presParOf" srcId="{F465BF7C-028F-4240-803D-A6D0B953B845}" destId="{9C269B73-A347-4936-A4B9-573E32D18D04}" srcOrd="0" destOrd="0" presId="urn:microsoft.com/office/officeart/2009/3/layout/HorizontalOrganizationChart"/>
    <dgm:cxn modelId="{7BCCC27D-4190-4DF2-B64B-6B3D93363BCD}" type="presParOf" srcId="{F465BF7C-028F-4240-803D-A6D0B953B845}" destId="{C1FD9194-F492-4FB5-880E-5CF11102EB9A}" srcOrd="1" destOrd="0" presId="urn:microsoft.com/office/officeart/2009/3/layout/HorizontalOrganizationChart"/>
    <dgm:cxn modelId="{EEABA31A-2474-4DD2-95FF-9A4A13A0A82E}" type="presParOf" srcId="{95833D5E-CB63-429E-BD26-D7755F853861}" destId="{514B0C4F-73E1-4C60-B7D0-43F3B49F08A0}" srcOrd="1" destOrd="0" presId="urn:microsoft.com/office/officeart/2009/3/layout/HorizontalOrganizationChart"/>
    <dgm:cxn modelId="{F79EB5C2-EE32-4351-9358-2E9A47599DD7}" type="presParOf" srcId="{95833D5E-CB63-429E-BD26-D7755F853861}" destId="{DC7E4B23-B322-4C76-B0AE-61418E06EDDA}" srcOrd="2" destOrd="0" presId="urn:microsoft.com/office/officeart/2009/3/layout/HorizontalOrganizationChart"/>
    <dgm:cxn modelId="{854FDD47-32AC-4599-8FDA-E759D27B0DD4}" type="presParOf" srcId="{5D254F5B-1E66-473A-993A-D604D1B8F815}" destId="{DC373A4B-ED78-4323-AE01-59DA4AD59212}" srcOrd="2" destOrd="0" presId="urn:microsoft.com/office/officeart/2009/3/layout/HorizontalOrganizationChart"/>
    <dgm:cxn modelId="{835383F0-0F11-43F4-9D98-38EEF31B8BBC}" type="presParOf" srcId="{8F09139B-2241-440F-A327-F340870C0246}" destId="{DBB50CB7-280D-4729-A262-9B95D3C0CF46}" srcOrd="6" destOrd="0" presId="urn:microsoft.com/office/officeart/2009/3/layout/HorizontalOrganizationChart"/>
    <dgm:cxn modelId="{DD909C90-FD18-461C-B468-92AECF1EB1FA}" type="presParOf" srcId="{8F09139B-2241-440F-A327-F340870C0246}" destId="{53E227E7-98FB-4A86-83A5-4198C19CE2BB}" srcOrd="7" destOrd="0" presId="urn:microsoft.com/office/officeart/2009/3/layout/HorizontalOrganizationChart"/>
    <dgm:cxn modelId="{CCC80F44-810E-43BF-8FE2-518850980459}" type="presParOf" srcId="{53E227E7-98FB-4A86-83A5-4198C19CE2BB}" destId="{FD320866-807A-43FA-934D-07FFD0396583}" srcOrd="0" destOrd="0" presId="urn:microsoft.com/office/officeart/2009/3/layout/HorizontalOrganizationChart"/>
    <dgm:cxn modelId="{1159BFB6-4961-4157-ABBA-324C83147197}" type="presParOf" srcId="{FD320866-807A-43FA-934D-07FFD0396583}" destId="{650BC82A-106C-49FD-9477-F7C1B3C66292}" srcOrd="0" destOrd="0" presId="urn:microsoft.com/office/officeart/2009/3/layout/HorizontalOrganizationChart"/>
    <dgm:cxn modelId="{518962DA-0FA7-4FB2-9747-04D26A52D2D0}" type="presParOf" srcId="{FD320866-807A-43FA-934D-07FFD0396583}" destId="{B22D565E-040D-4CD9-A791-B7DF28152497}" srcOrd="1" destOrd="0" presId="urn:microsoft.com/office/officeart/2009/3/layout/HorizontalOrganizationChart"/>
    <dgm:cxn modelId="{9CEC62E4-96B1-4FFE-A32A-B54474EC2343}" type="presParOf" srcId="{53E227E7-98FB-4A86-83A5-4198C19CE2BB}" destId="{77AF921D-5A2B-4679-959F-DE573D6FF9D8}" srcOrd="1" destOrd="0" presId="urn:microsoft.com/office/officeart/2009/3/layout/HorizontalOrganizationChart"/>
    <dgm:cxn modelId="{4B0A0736-AFF1-44A6-AD91-011CB00B4C80}" type="presParOf" srcId="{53E227E7-98FB-4A86-83A5-4198C19CE2BB}" destId="{79713757-7604-4A66-890E-06D5E4A1650E}" srcOrd="2" destOrd="0" presId="urn:microsoft.com/office/officeart/2009/3/layout/HorizontalOrganizationChart"/>
    <dgm:cxn modelId="{6649D9DA-2225-4C9C-BB42-07358FA2F626}" type="presParOf" srcId="{8F09139B-2241-440F-A327-F340870C0246}" destId="{0B0966A8-C006-4C3A-AC25-7FB7B21AF0B6}" srcOrd="8" destOrd="0" presId="urn:microsoft.com/office/officeart/2009/3/layout/HorizontalOrganizationChart"/>
    <dgm:cxn modelId="{6190B88C-3FFA-43A8-AA15-170FA5D08835}" type="presParOf" srcId="{8F09139B-2241-440F-A327-F340870C0246}" destId="{7A230B54-67F8-46F6-80BD-C132D23BBDF9}" srcOrd="9" destOrd="0" presId="urn:microsoft.com/office/officeart/2009/3/layout/HorizontalOrganizationChart"/>
    <dgm:cxn modelId="{52B19F46-4728-401A-AC4A-F4EE8C009DC1}" type="presParOf" srcId="{7A230B54-67F8-46F6-80BD-C132D23BBDF9}" destId="{B52714D4-4A15-426E-A85C-33834245CDDA}" srcOrd="0" destOrd="0" presId="urn:microsoft.com/office/officeart/2009/3/layout/HorizontalOrganizationChart"/>
    <dgm:cxn modelId="{992324EB-F51D-45D1-AC1E-007A0654E683}" type="presParOf" srcId="{B52714D4-4A15-426E-A85C-33834245CDDA}" destId="{6C483028-8ACE-4BCF-9FD9-F410FBB27224}" srcOrd="0" destOrd="0" presId="urn:microsoft.com/office/officeart/2009/3/layout/HorizontalOrganizationChart"/>
    <dgm:cxn modelId="{A7C8281C-AE60-4F74-966F-1BF595528286}" type="presParOf" srcId="{B52714D4-4A15-426E-A85C-33834245CDDA}" destId="{881BDC13-BEC9-4F7C-896E-09FF3577F04D}" srcOrd="1" destOrd="0" presId="urn:microsoft.com/office/officeart/2009/3/layout/HorizontalOrganizationChart"/>
    <dgm:cxn modelId="{751B875E-7475-4910-B5F5-838493B64720}" type="presParOf" srcId="{7A230B54-67F8-46F6-80BD-C132D23BBDF9}" destId="{75C8FBE2-4FEE-4DB8-9277-9465B210B2D3}" srcOrd="1" destOrd="0" presId="urn:microsoft.com/office/officeart/2009/3/layout/HorizontalOrganizationChart"/>
    <dgm:cxn modelId="{450FD3C0-075C-4E07-8223-EC3B1CFAEB33}" type="presParOf" srcId="{7A230B54-67F8-46F6-80BD-C132D23BBDF9}" destId="{CF1AB6F7-1446-4CD0-BBCD-07CAE5F8A7DA}" srcOrd="2" destOrd="0" presId="urn:microsoft.com/office/officeart/2009/3/layout/HorizontalOrganizationChart"/>
    <dgm:cxn modelId="{9E623FA6-0F52-41B6-99AE-D436D00DED97}" type="presParOf" srcId="{8F09139B-2241-440F-A327-F340870C0246}" destId="{67826A83-2867-458A-80BF-31EE54B5091D}" srcOrd="10" destOrd="0" presId="urn:microsoft.com/office/officeart/2009/3/layout/HorizontalOrganizationChart"/>
    <dgm:cxn modelId="{866A11BA-46AC-49F3-A133-FA1544C8736D}" type="presParOf" srcId="{8F09139B-2241-440F-A327-F340870C0246}" destId="{EA95CB62-FC95-4AD1-A27A-498CAC4642DE}" srcOrd="11" destOrd="0" presId="urn:microsoft.com/office/officeart/2009/3/layout/HorizontalOrganizationChart"/>
    <dgm:cxn modelId="{A255A928-5892-4EAB-A961-281A0B1BED70}" type="presParOf" srcId="{EA95CB62-FC95-4AD1-A27A-498CAC4642DE}" destId="{D13D25B2-0DD8-4B1B-A849-C4B5A0C7AF75}" srcOrd="0" destOrd="0" presId="urn:microsoft.com/office/officeart/2009/3/layout/HorizontalOrganizationChart"/>
    <dgm:cxn modelId="{E95537EB-7A16-47A1-9616-8BD0AA5EB9E6}" type="presParOf" srcId="{D13D25B2-0DD8-4B1B-A849-C4B5A0C7AF75}" destId="{99542470-5CE4-4468-A664-62C66EB840B4}" srcOrd="0" destOrd="0" presId="urn:microsoft.com/office/officeart/2009/3/layout/HorizontalOrganizationChart"/>
    <dgm:cxn modelId="{80706456-8EBA-4409-B5C9-9D5FBBDACFA3}" type="presParOf" srcId="{D13D25B2-0DD8-4B1B-A849-C4B5A0C7AF75}" destId="{D68ED7A5-1F55-4692-9714-98EB399DA452}" srcOrd="1" destOrd="0" presId="urn:microsoft.com/office/officeart/2009/3/layout/HorizontalOrganizationChart"/>
    <dgm:cxn modelId="{27A67D98-857D-4A30-B060-B19AD6C700F3}" type="presParOf" srcId="{EA95CB62-FC95-4AD1-A27A-498CAC4642DE}" destId="{91E716F9-2F02-4E93-BDD2-6B8957B22FD7}" srcOrd="1" destOrd="0" presId="urn:microsoft.com/office/officeart/2009/3/layout/HorizontalOrganizationChart"/>
    <dgm:cxn modelId="{45A2B5C0-19B7-428E-B1D3-44AAF9541DB9}" type="presParOf" srcId="{EA95CB62-FC95-4AD1-A27A-498CAC4642DE}" destId="{A484F704-518A-46A9-9076-9C0685EAE2E9}" srcOrd="2" destOrd="0" presId="urn:microsoft.com/office/officeart/2009/3/layout/HorizontalOrganizationChart"/>
    <dgm:cxn modelId="{EF7CD29A-A819-4985-87C6-547E494BDBFE}" type="presParOf" srcId="{8F09139B-2241-440F-A327-F340870C0246}" destId="{890F9C4B-682D-4C21-8DE6-1C7B99A2ED97}" srcOrd="12" destOrd="0" presId="urn:microsoft.com/office/officeart/2009/3/layout/HorizontalOrganizationChart"/>
    <dgm:cxn modelId="{C97698A4-78EE-404D-ACF9-81F35679632D}" type="presParOf" srcId="{8F09139B-2241-440F-A327-F340870C0246}" destId="{88387DE1-0751-48BE-9354-C6D33EDEE4AD}" srcOrd="13" destOrd="0" presId="urn:microsoft.com/office/officeart/2009/3/layout/HorizontalOrganizationChart"/>
    <dgm:cxn modelId="{E3450A74-B0DA-4111-A7DA-F7DB2A21B0AF}" type="presParOf" srcId="{88387DE1-0751-48BE-9354-C6D33EDEE4AD}" destId="{D8614585-824B-449A-B5E8-BA602F94779D}" srcOrd="0" destOrd="0" presId="urn:microsoft.com/office/officeart/2009/3/layout/HorizontalOrganizationChart"/>
    <dgm:cxn modelId="{2BA616AE-4E99-45C4-9029-181E656E4DE3}" type="presParOf" srcId="{D8614585-824B-449A-B5E8-BA602F94779D}" destId="{7EABB583-FEBF-47D9-99DF-283874E3BAEE}" srcOrd="0" destOrd="0" presId="urn:microsoft.com/office/officeart/2009/3/layout/HorizontalOrganizationChart"/>
    <dgm:cxn modelId="{FF07237F-614F-461F-AAC6-A66E986101AB}" type="presParOf" srcId="{D8614585-824B-449A-B5E8-BA602F94779D}" destId="{2537CE32-02A2-4850-9349-44538AEF2B79}" srcOrd="1" destOrd="0" presId="urn:microsoft.com/office/officeart/2009/3/layout/HorizontalOrganizationChart"/>
    <dgm:cxn modelId="{0802CB64-3E17-4711-8A83-F145F7158AAD}" type="presParOf" srcId="{88387DE1-0751-48BE-9354-C6D33EDEE4AD}" destId="{142397FD-287D-4FFC-BAF5-D532178832C6}" srcOrd="1" destOrd="0" presId="urn:microsoft.com/office/officeart/2009/3/layout/HorizontalOrganizationChart"/>
    <dgm:cxn modelId="{DAE4E805-756C-4B52-BDA8-41BBF7008D01}" type="presParOf" srcId="{88387DE1-0751-48BE-9354-C6D33EDEE4AD}" destId="{D701B140-C1BB-40B7-99AB-45324D27E75C}" srcOrd="2" destOrd="0" presId="urn:microsoft.com/office/officeart/2009/3/layout/HorizontalOrganizationChart"/>
    <dgm:cxn modelId="{9A5BC721-F1D1-4894-99FA-E8A76851CFCB}" type="presParOf" srcId="{03C1CB42-CD55-4B3E-94CD-DC03B4DAFCEC}" destId="{A20A9076-D9F1-4EC7-9E52-5FE7B5D17ACF}" srcOrd="2" destOrd="0" presId="urn:microsoft.com/office/officeart/2009/3/layout/HorizontalOrganizationChart"/>
    <dgm:cxn modelId="{0A13668D-92C7-40C4-BA67-7A46FB698539}" type="presParOf" srcId="{D25D7E47-7D7A-47A6-BD4E-D3C52DF7C4FE}" destId="{EA2529EF-ACEA-4E9E-93E1-2D007105C1E8}"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57A893-E02F-46FA-B507-B99CA6369CD8}" type="doc">
      <dgm:prSet loTypeId="urn:microsoft.com/office/officeart/2005/8/layout/bList2" loCatId="list" qsTypeId="urn:microsoft.com/office/officeart/2005/8/quickstyle/simple1" qsCatId="simple" csTypeId="urn:microsoft.com/office/officeart/2005/8/colors/accent0_1" csCatId="mainScheme" phldr="1"/>
      <dgm:spPr/>
      <dgm:t>
        <a:bodyPr/>
        <a:lstStyle/>
        <a:p>
          <a:endParaRPr lang="pl-PL"/>
        </a:p>
      </dgm:t>
    </dgm:pt>
    <dgm:pt modelId="{B99CF716-EAAA-44F7-945A-9E7D67566401}">
      <dgm:prSet phldrT="[Tekst]"/>
      <dgm:spPr/>
      <dgm:t>
        <a:bodyPr/>
        <a:lstStyle/>
        <a:p>
          <a:pPr>
            <a:buFont typeface="+mj-lt"/>
            <a:buAutoNum type="arabicPeriod"/>
          </a:pPr>
          <a:r>
            <a:rPr lang="pl-PL" dirty="0"/>
            <a:t>Kto? </a:t>
          </a:r>
        </a:p>
      </dgm:t>
    </dgm:pt>
    <dgm:pt modelId="{039E9871-332C-4D6C-B3E6-8E3866D9BF1F}" type="parTrans" cxnId="{61613C88-84CE-489E-A443-CAD1FD4FD03B}">
      <dgm:prSet/>
      <dgm:spPr/>
      <dgm:t>
        <a:bodyPr/>
        <a:lstStyle/>
        <a:p>
          <a:endParaRPr lang="pl-PL"/>
        </a:p>
      </dgm:t>
    </dgm:pt>
    <dgm:pt modelId="{BADD5AF8-9AA4-4C4F-B2B8-0F2C3B27C409}" type="sibTrans" cxnId="{61613C88-84CE-489E-A443-CAD1FD4FD03B}">
      <dgm:prSet/>
      <dgm:spPr/>
      <dgm:t>
        <a:bodyPr/>
        <a:lstStyle/>
        <a:p>
          <a:endParaRPr lang="pl-PL"/>
        </a:p>
      </dgm:t>
    </dgm:pt>
    <dgm:pt modelId="{5A9A5A23-29F7-411A-ADC4-EF795C8C305F}">
      <dgm:prSet/>
      <dgm:spPr/>
      <dgm:t>
        <a:bodyPr/>
        <a:lstStyle/>
        <a:p>
          <a:r>
            <a:rPr lang="pl-PL" dirty="0"/>
            <a:t>Co? </a:t>
          </a:r>
        </a:p>
      </dgm:t>
    </dgm:pt>
    <dgm:pt modelId="{A8FBDE14-0CA3-41A2-BD1B-CFB105D75CB7}" type="parTrans" cxnId="{D913A6A5-539F-4FF9-BAD2-F2B060A3DFA1}">
      <dgm:prSet/>
      <dgm:spPr/>
      <dgm:t>
        <a:bodyPr/>
        <a:lstStyle/>
        <a:p>
          <a:endParaRPr lang="pl-PL"/>
        </a:p>
      </dgm:t>
    </dgm:pt>
    <dgm:pt modelId="{E7354011-E61A-4193-BB66-CE77EC44B226}" type="sibTrans" cxnId="{D913A6A5-539F-4FF9-BAD2-F2B060A3DFA1}">
      <dgm:prSet/>
      <dgm:spPr/>
      <dgm:t>
        <a:bodyPr/>
        <a:lstStyle/>
        <a:p>
          <a:endParaRPr lang="pl-PL"/>
        </a:p>
      </dgm:t>
    </dgm:pt>
    <dgm:pt modelId="{171AE83B-D8C6-43EF-9C83-6BB26AA8F4D4}">
      <dgm:prSet/>
      <dgm:spPr/>
      <dgm:t>
        <a:bodyPr/>
        <a:lstStyle/>
        <a:p>
          <a:r>
            <a:rPr lang="pl-PL" dirty="0"/>
            <a:t>Gdzie? </a:t>
          </a:r>
        </a:p>
      </dgm:t>
    </dgm:pt>
    <dgm:pt modelId="{5B095566-EEB0-42DF-BD85-272FE1D28A90}" type="parTrans" cxnId="{A8E9EAA7-EB76-4415-B5BD-DE6CBB508D8B}">
      <dgm:prSet/>
      <dgm:spPr/>
      <dgm:t>
        <a:bodyPr/>
        <a:lstStyle/>
        <a:p>
          <a:endParaRPr lang="pl-PL"/>
        </a:p>
      </dgm:t>
    </dgm:pt>
    <dgm:pt modelId="{5CE44238-25A9-414B-867A-E29FC4D4B9CB}" type="sibTrans" cxnId="{A8E9EAA7-EB76-4415-B5BD-DE6CBB508D8B}">
      <dgm:prSet/>
      <dgm:spPr/>
      <dgm:t>
        <a:bodyPr/>
        <a:lstStyle/>
        <a:p>
          <a:endParaRPr lang="pl-PL"/>
        </a:p>
      </dgm:t>
    </dgm:pt>
    <dgm:pt modelId="{3526AFF1-53BB-48FE-B7F8-73CFB069D0DE}">
      <dgm:prSet/>
      <dgm:spPr/>
      <dgm:t>
        <a:bodyPr/>
        <a:lstStyle/>
        <a:p>
          <a:r>
            <a:rPr lang="pl-PL" dirty="0"/>
            <a:t>Za pomocą czego? </a:t>
          </a:r>
        </a:p>
      </dgm:t>
    </dgm:pt>
    <dgm:pt modelId="{B336B664-2DBA-4D4A-8767-7F5F4C03D101}" type="parTrans" cxnId="{1F12232D-1780-40AB-AE0E-3F0E911D3808}">
      <dgm:prSet/>
      <dgm:spPr/>
      <dgm:t>
        <a:bodyPr/>
        <a:lstStyle/>
        <a:p>
          <a:endParaRPr lang="pl-PL"/>
        </a:p>
      </dgm:t>
    </dgm:pt>
    <dgm:pt modelId="{0368C535-2F4F-4E30-B5C4-0474D3855CDA}" type="sibTrans" cxnId="{1F12232D-1780-40AB-AE0E-3F0E911D3808}">
      <dgm:prSet/>
      <dgm:spPr/>
      <dgm:t>
        <a:bodyPr/>
        <a:lstStyle/>
        <a:p>
          <a:endParaRPr lang="pl-PL"/>
        </a:p>
      </dgm:t>
    </dgm:pt>
    <dgm:pt modelId="{C859554E-8844-4488-B933-D622BFAFB9BC}">
      <dgm:prSet/>
      <dgm:spPr/>
      <dgm:t>
        <a:bodyPr/>
        <a:lstStyle/>
        <a:p>
          <a:r>
            <a:rPr lang="pl-PL" dirty="0"/>
            <a:t>Dlaczego? </a:t>
          </a:r>
        </a:p>
      </dgm:t>
    </dgm:pt>
    <dgm:pt modelId="{E8E1A786-CEE4-4B41-9FC9-E6C8BBD2F7FE}" type="parTrans" cxnId="{5D32C0EE-0FD9-4DDD-9F52-B81E7875E914}">
      <dgm:prSet/>
      <dgm:spPr/>
      <dgm:t>
        <a:bodyPr/>
        <a:lstStyle/>
        <a:p>
          <a:endParaRPr lang="pl-PL"/>
        </a:p>
      </dgm:t>
    </dgm:pt>
    <dgm:pt modelId="{A8A39956-3784-4992-8586-F928C5EFD082}" type="sibTrans" cxnId="{5D32C0EE-0FD9-4DDD-9F52-B81E7875E914}">
      <dgm:prSet/>
      <dgm:spPr/>
      <dgm:t>
        <a:bodyPr/>
        <a:lstStyle/>
        <a:p>
          <a:endParaRPr lang="pl-PL"/>
        </a:p>
      </dgm:t>
    </dgm:pt>
    <dgm:pt modelId="{E9F63819-99E1-48F8-B3DD-9974BB7C6507}">
      <dgm:prSet/>
      <dgm:spPr/>
      <dgm:t>
        <a:bodyPr/>
        <a:lstStyle/>
        <a:p>
          <a:r>
            <a:rPr lang="pl-PL" dirty="0"/>
            <a:t>W jaki sposób? </a:t>
          </a:r>
        </a:p>
      </dgm:t>
    </dgm:pt>
    <dgm:pt modelId="{1930F573-851E-4184-983A-8FAC5D56C0B2}" type="parTrans" cxnId="{5EB5D608-815D-4AAB-B5F6-9EAC5788EDD9}">
      <dgm:prSet/>
      <dgm:spPr/>
      <dgm:t>
        <a:bodyPr/>
        <a:lstStyle/>
        <a:p>
          <a:endParaRPr lang="pl-PL"/>
        </a:p>
      </dgm:t>
    </dgm:pt>
    <dgm:pt modelId="{FDD191AB-890B-474C-BE30-8E323D5121CD}" type="sibTrans" cxnId="{5EB5D608-815D-4AAB-B5F6-9EAC5788EDD9}">
      <dgm:prSet/>
      <dgm:spPr/>
      <dgm:t>
        <a:bodyPr/>
        <a:lstStyle/>
        <a:p>
          <a:endParaRPr lang="pl-PL"/>
        </a:p>
      </dgm:t>
    </dgm:pt>
    <dgm:pt modelId="{9C7B50BC-5D78-4F9A-BE3F-DB392157F32B}">
      <dgm:prSet/>
      <dgm:spPr/>
      <dgm:t>
        <a:bodyPr/>
        <a:lstStyle/>
        <a:p>
          <a:r>
            <a:rPr lang="pl-PL" dirty="0"/>
            <a:t>Kiedy? </a:t>
          </a:r>
        </a:p>
      </dgm:t>
    </dgm:pt>
    <dgm:pt modelId="{CFCC4033-2A3F-42C5-A676-E492AD9D07C4}" type="parTrans" cxnId="{543EA153-C459-4118-92C0-C9A505A5B92B}">
      <dgm:prSet/>
      <dgm:spPr/>
      <dgm:t>
        <a:bodyPr/>
        <a:lstStyle/>
        <a:p>
          <a:endParaRPr lang="pl-PL"/>
        </a:p>
      </dgm:t>
    </dgm:pt>
    <dgm:pt modelId="{BA90214F-EB35-4304-B782-591BC0F539F1}" type="sibTrans" cxnId="{543EA153-C459-4118-92C0-C9A505A5B92B}">
      <dgm:prSet/>
      <dgm:spPr/>
      <dgm:t>
        <a:bodyPr/>
        <a:lstStyle/>
        <a:p>
          <a:endParaRPr lang="pl-PL"/>
        </a:p>
      </dgm:t>
    </dgm:pt>
    <dgm:pt modelId="{873E1D70-00E3-4359-AA70-74A7B6C46CCC}">
      <dgm:prSet phldrT="[Tekst]"/>
      <dgm:spPr/>
      <dgm:t>
        <a:bodyPr/>
        <a:lstStyle/>
        <a:p>
          <a:pPr>
            <a:buFont typeface="+mj-lt"/>
            <a:buAutoNum type="arabicPeriod"/>
          </a:pPr>
          <a:r>
            <a:rPr lang="pl-PL" dirty="0"/>
            <a:t>Jaka rola w zdarzeniu?</a:t>
          </a:r>
        </a:p>
      </dgm:t>
    </dgm:pt>
    <dgm:pt modelId="{B7FE2536-FA6C-4738-93D7-EFB02A5D7034}" type="parTrans" cxnId="{BC0DBB85-1DAB-43AF-B700-D630024EF2BA}">
      <dgm:prSet/>
      <dgm:spPr/>
      <dgm:t>
        <a:bodyPr/>
        <a:lstStyle/>
        <a:p>
          <a:endParaRPr lang="pl-PL"/>
        </a:p>
      </dgm:t>
    </dgm:pt>
    <dgm:pt modelId="{C000AC72-4CF0-4335-AF8A-2A4DA57DDAE4}" type="sibTrans" cxnId="{BC0DBB85-1DAB-43AF-B700-D630024EF2BA}">
      <dgm:prSet/>
      <dgm:spPr/>
      <dgm:t>
        <a:bodyPr/>
        <a:lstStyle/>
        <a:p>
          <a:endParaRPr lang="pl-PL"/>
        </a:p>
      </dgm:t>
    </dgm:pt>
    <dgm:pt modelId="{57C52B2C-34BD-45BA-B255-FD4E81EF222C}">
      <dgm:prSet phldrT="[Tekst]"/>
      <dgm:spPr/>
      <dgm:t>
        <a:bodyPr/>
        <a:lstStyle/>
        <a:p>
          <a:pPr>
            <a:buFont typeface="+mj-lt"/>
            <a:buAutoNum type="arabicPeriod"/>
          </a:pPr>
          <a:r>
            <a:rPr lang="pl-PL" dirty="0"/>
            <a:t>sprawca</a:t>
          </a:r>
        </a:p>
      </dgm:t>
    </dgm:pt>
    <dgm:pt modelId="{AB3B04E8-5200-4E24-A8E7-481F396431CD}" type="parTrans" cxnId="{5F1C424C-664C-4C1C-841B-D805BBAAD681}">
      <dgm:prSet/>
      <dgm:spPr/>
      <dgm:t>
        <a:bodyPr/>
        <a:lstStyle/>
        <a:p>
          <a:endParaRPr lang="pl-PL"/>
        </a:p>
      </dgm:t>
    </dgm:pt>
    <dgm:pt modelId="{47C42417-4059-4F0D-9FC5-49F299D9DE39}" type="sibTrans" cxnId="{5F1C424C-664C-4C1C-841B-D805BBAAD681}">
      <dgm:prSet/>
      <dgm:spPr/>
      <dgm:t>
        <a:bodyPr/>
        <a:lstStyle/>
        <a:p>
          <a:endParaRPr lang="pl-PL"/>
        </a:p>
      </dgm:t>
    </dgm:pt>
    <dgm:pt modelId="{BA624162-E77D-4359-A7A9-F4DCED5D944B}">
      <dgm:prSet phldrT="[Tekst]"/>
      <dgm:spPr/>
      <dgm:t>
        <a:bodyPr/>
        <a:lstStyle/>
        <a:p>
          <a:pPr>
            <a:buFont typeface="+mj-lt"/>
            <a:buAutoNum type="arabicPeriod"/>
          </a:pPr>
          <a:r>
            <a:rPr lang="pl-PL" dirty="0"/>
            <a:t>ofiara</a:t>
          </a:r>
        </a:p>
      </dgm:t>
    </dgm:pt>
    <dgm:pt modelId="{6AA9EFE7-9BCA-489D-A1A1-4D3C874CE1DB}" type="parTrans" cxnId="{E0049966-F60B-42A1-A152-E8D37AF32662}">
      <dgm:prSet/>
      <dgm:spPr/>
      <dgm:t>
        <a:bodyPr/>
        <a:lstStyle/>
        <a:p>
          <a:endParaRPr lang="pl-PL"/>
        </a:p>
      </dgm:t>
    </dgm:pt>
    <dgm:pt modelId="{1687C1A9-AD59-46D7-BB9D-3F36FA0FAA53}" type="sibTrans" cxnId="{E0049966-F60B-42A1-A152-E8D37AF32662}">
      <dgm:prSet/>
      <dgm:spPr/>
      <dgm:t>
        <a:bodyPr/>
        <a:lstStyle/>
        <a:p>
          <a:endParaRPr lang="pl-PL"/>
        </a:p>
      </dgm:t>
    </dgm:pt>
    <dgm:pt modelId="{73DA97DD-3972-41D7-B6BC-40264AE90425}">
      <dgm:prSet phldrT="[Tekst]"/>
      <dgm:spPr/>
      <dgm:t>
        <a:bodyPr/>
        <a:lstStyle/>
        <a:p>
          <a:pPr>
            <a:buFont typeface="+mj-lt"/>
            <a:buAutoNum type="arabicPeriod"/>
          </a:pPr>
          <a:r>
            <a:rPr lang="pl-PL" dirty="0"/>
            <a:t>świadek</a:t>
          </a:r>
        </a:p>
      </dgm:t>
    </dgm:pt>
    <dgm:pt modelId="{85EDC0FC-FA27-4568-8A96-E0590455B88D}" type="parTrans" cxnId="{DA0A9F25-7E05-492A-8AEF-1B82CF206140}">
      <dgm:prSet/>
      <dgm:spPr/>
      <dgm:t>
        <a:bodyPr/>
        <a:lstStyle/>
        <a:p>
          <a:endParaRPr lang="pl-PL"/>
        </a:p>
      </dgm:t>
    </dgm:pt>
    <dgm:pt modelId="{549636E2-B935-47B7-B924-311146E90E33}" type="sibTrans" cxnId="{DA0A9F25-7E05-492A-8AEF-1B82CF206140}">
      <dgm:prSet/>
      <dgm:spPr/>
      <dgm:t>
        <a:bodyPr/>
        <a:lstStyle/>
        <a:p>
          <a:endParaRPr lang="pl-PL"/>
        </a:p>
      </dgm:t>
    </dgm:pt>
    <dgm:pt modelId="{2B8E4294-4744-48EC-AA03-C43E569CDD56}">
      <dgm:prSet/>
      <dgm:spPr/>
      <dgm:t>
        <a:bodyPr/>
        <a:lstStyle/>
        <a:p>
          <a:r>
            <a:rPr lang="pl-PL" dirty="0"/>
            <a:t>Czy to jest czyn zabroniony? </a:t>
          </a:r>
        </a:p>
      </dgm:t>
    </dgm:pt>
    <dgm:pt modelId="{B0C7DBC6-8357-4BD0-946C-D80A7FE86ED1}" type="parTrans" cxnId="{02AF9779-3794-4186-AF0D-072118F4F52F}">
      <dgm:prSet/>
      <dgm:spPr/>
      <dgm:t>
        <a:bodyPr/>
        <a:lstStyle/>
        <a:p>
          <a:endParaRPr lang="pl-PL"/>
        </a:p>
      </dgm:t>
    </dgm:pt>
    <dgm:pt modelId="{D4FF797F-0FE0-4F1E-93E3-B28C23F4C19E}" type="sibTrans" cxnId="{02AF9779-3794-4186-AF0D-072118F4F52F}">
      <dgm:prSet/>
      <dgm:spPr/>
      <dgm:t>
        <a:bodyPr/>
        <a:lstStyle/>
        <a:p>
          <a:endParaRPr lang="pl-PL"/>
        </a:p>
      </dgm:t>
    </dgm:pt>
    <dgm:pt modelId="{804B5CB7-2FD7-4B41-860E-317330B2977D}">
      <dgm:prSet/>
      <dgm:spPr/>
      <dgm:t>
        <a:bodyPr/>
        <a:lstStyle/>
        <a:p>
          <a:r>
            <a:rPr lang="pl-PL" dirty="0"/>
            <a:t>Przygotowanie</a:t>
          </a:r>
        </a:p>
      </dgm:t>
    </dgm:pt>
    <dgm:pt modelId="{13062006-F988-4CFB-BC2A-E0ACFE2CF1D0}" type="parTrans" cxnId="{74AD337D-C44E-4C3E-BCA6-F23F05A6B38F}">
      <dgm:prSet/>
      <dgm:spPr/>
      <dgm:t>
        <a:bodyPr/>
        <a:lstStyle/>
        <a:p>
          <a:endParaRPr lang="pl-PL"/>
        </a:p>
      </dgm:t>
    </dgm:pt>
    <dgm:pt modelId="{8427D87C-AB1D-4569-B36A-70D4034BCFA2}" type="sibTrans" cxnId="{74AD337D-C44E-4C3E-BCA6-F23F05A6B38F}">
      <dgm:prSet/>
      <dgm:spPr/>
      <dgm:t>
        <a:bodyPr/>
        <a:lstStyle/>
        <a:p>
          <a:endParaRPr lang="pl-PL"/>
        </a:p>
      </dgm:t>
    </dgm:pt>
    <dgm:pt modelId="{25A06209-BEB2-45E3-891C-AD099C27BF45}">
      <dgm:prSet/>
      <dgm:spPr/>
      <dgm:t>
        <a:bodyPr/>
        <a:lstStyle/>
        <a:p>
          <a:r>
            <a:rPr lang="pl-PL" dirty="0"/>
            <a:t>Dokonanie </a:t>
          </a:r>
        </a:p>
      </dgm:t>
    </dgm:pt>
    <dgm:pt modelId="{3BC4ADED-F362-4C66-9CC9-9E632E47D46C}" type="parTrans" cxnId="{33330CFB-04A6-4B1E-8B51-0F3BA98DA107}">
      <dgm:prSet/>
      <dgm:spPr/>
      <dgm:t>
        <a:bodyPr/>
        <a:lstStyle/>
        <a:p>
          <a:endParaRPr lang="pl-PL"/>
        </a:p>
      </dgm:t>
    </dgm:pt>
    <dgm:pt modelId="{74539139-2E9C-491F-8D87-03117722EEAB}" type="sibTrans" cxnId="{33330CFB-04A6-4B1E-8B51-0F3BA98DA107}">
      <dgm:prSet/>
      <dgm:spPr/>
      <dgm:t>
        <a:bodyPr/>
        <a:lstStyle/>
        <a:p>
          <a:endParaRPr lang="pl-PL"/>
        </a:p>
      </dgm:t>
    </dgm:pt>
    <dgm:pt modelId="{9A3BF005-09A4-4307-A11D-60541D9A4EC4}">
      <dgm:prSet/>
      <dgm:spPr/>
      <dgm:t>
        <a:bodyPr/>
        <a:lstStyle/>
        <a:p>
          <a:r>
            <a:rPr lang="pl-PL" dirty="0"/>
            <a:t>Ucieczka</a:t>
          </a:r>
        </a:p>
      </dgm:t>
    </dgm:pt>
    <dgm:pt modelId="{744D2A5C-F3B7-4A68-B261-89FAA646F56E}" type="parTrans" cxnId="{AA8EC88F-F8B6-40AE-92B9-BEA251862915}">
      <dgm:prSet/>
      <dgm:spPr/>
      <dgm:t>
        <a:bodyPr/>
        <a:lstStyle/>
        <a:p>
          <a:endParaRPr lang="pl-PL"/>
        </a:p>
      </dgm:t>
    </dgm:pt>
    <dgm:pt modelId="{2DA1AB2B-7B14-4F74-8275-771A70F308D5}" type="sibTrans" cxnId="{AA8EC88F-F8B6-40AE-92B9-BEA251862915}">
      <dgm:prSet/>
      <dgm:spPr/>
      <dgm:t>
        <a:bodyPr/>
        <a:lstStyle/>
        <a:p>
          <a:endParaRPr lang="pl-PL"/>
        </a:p>
      </dgm:t>
    </dgm:pt>
    <dgm:pt modelId="{814446DF-D46F-447D-9162-2A10A52B842D}">
      <dgm:prSet/>
      <dgm:spPr/>
      <dgm:t>
        <a:bodyPr/>
        <a:lstStyle/>
        <a:p>
          <a:r>
            <a:rPr lang="pl-PL" dirty="0"/>
            <a:t>Ukrywanie</a:t>
          </a:r>
        </a:p>
      </dgm:t>
    </dgm:pt>
    <dgm:pt modelId="{F3A3F446-295A-48FD-A312-3D1C6794AA8E}" type="parTrans" cxnId="{FEF60DB1-51C4-4226-AC5A-525AA583ADFF}">
      <dgm:prSet/>
      <dgm:spPr/>
      <dgm:t>
        <a:bodyPr/>
        <a:lstStyle/>
        <a:p>
          <a:endParaRPr lang="pl-PL"/>
        </a:p>
      </dgm:t>
    </dgm:pt>
    <dgm:pt modelId="{27D020A8-E321-4CE2-B41F-AF6C1387A7BB}" type="sibTrans" cxnId="{FEF60DB1-51C4-4226-AC5A-525AA583ADFF}">
      <dgm:prSet/>
      <dgm:spPr/>
      <dgm:t>
        <a:bodyPr/>
        <a:lstStyle/>
        <a:p>
          <a:endParaRPr lang="pl-PL"/>
        </a:p>
      </dgm:t>
    </dgm:pt>
    <dgm:pt modelId="{6B9D456E-1983-4E24-BD11-F9379734DFD4}">
      <dgm:prSet/>
      <dgm:spPr/>
      <dgm:t>
        <a:bodyPr/>
        <a:lstStyle/>
        <a:p>
          <a:r>
            <a:rPr lang="pl-PL" dirty="0"/>
            <a:t>Jakiego narzędzia użyto?</a:t>
          </a:r>
        </a:p>
      </dgm:t>
    </dgm:pt>
    <dgm:pt modelId="{23064803-7688-4625-82C5-70A04ECCFB3A}" type="parTrans" cxnId="{6AD4CB15-120E-48E6-B604-7E774D450104}">
      <dgm:prSet/>
      <dgm:spPr/>
      <dgm:t>
        <a:bodyPr/>
        <a:lstStyle/>
        <a:p>
          <a:endParaRPr lang="pl-PL"/>
        </a:p>
      </dgm:t>
    </dgm:pt>
    <dgm:pt modelId="{2E1FA7BB-97DE-40D3-8A6C-4B4D2D362BEC}" type="sibTrans" cxnId="{6AD4CB15-120E-48E6-B604-7E774D450104}">
      <dgm:prSet/>
      <dgm:spPr/>
      <dgm:t>
        <a:bodyPr/>
        <a:lstStyle/>
        <a:p>
          <a:endParaRPr lang="pl-PL"/>
        </a:p>
      </dgm:t>
    </dgm:pt>
    <dgm:pt modelId="{CC98A9CA-0731-4C50-B5E2-F151F7C0A0FF}">
      <dgm:prSet/>
      <dgm:spPr/>
      <dgm:t>
        <a:bodyPr/>
        <a:lstStyle/>
        <a:p>
          <a:r>
            <a:rPr lang="pl-PL" dirty="0"/>
            <a:t>Jaki był motyw?</a:t>
          </a:r>
        </a:p>
      </dgm:t>
    </dgm:pt>
    <dgm:pt modelId="{ECB4D750-B64F-42E3-8812-225E3375B824}" type="parTrans" cxnId="{5BEC3F8C-52C1-42A5-987F-046F8890D6B2}">
      <dgm:prSet/>
      <dgm:spPr/>
      <dgm:t>
        <a:bodyPr/>
        <a:lstStyle/>
        <a:p>
          <a:endParaRPr lang="pl-PL"/>
        </a:p>
      </dgm:t>
    </dgm:pt>
    <dgm:pt modelId="{F3B48FF8-A71F-47AD-A73C-249031F6734C}" type="sibTrans" cxnId="{5BEC3F8C-52C1-42A5-987F-046F8890D6B2}">
      <dgm:prSet/>
      <dgm:spPr/>
      <dgm:t>
        <a:bodyPr/>
        <a:lstStyle/>
        <a:p>
          <a:endParaRPr lang="pl-PL"/>
        </a:p>
      </dgm:t>
    </dgm:pt>
    <dgm:pt modelId="{8506E00E-39A5-49A5-8A90-74E4A1F6F582}">
      <dgm:prSet/>
      <dgm:spPr/>
      <dgm:t>
        <a:bodyPr/>
        <a:lstStyle/>
        <a:p>
          <a:r>
            <a:rPr lang="pl-PL" dirty="0"/>
            <a:t>Jakimi metodami? </a:t>
          </a:r>
        </a:p>
      </dgm:t>
    </dgm:pt>
    <dgm:pt modelId="{150FB960-5E82-4FC3-8E4B-680356CCF006}" type="parTrans" cxnId="{ED69E02A-658C-48E3-9E8C-61E9085A0D16}">
      <dgm:prSet/>
      <dgm:spPr/>
      <dgm:t>
        <a:bodyPr/>
        <a:lstStyle/>
        <a:p>
          <a:endParaRPr lang="pl-PL"/>
        </a:p>
      </dgm:t>
    </dgm:pt>
    <dgm:pt modelId="{95DBD48F-8683-451B-80DA-160EF9FAA8E5}" type="sibTrans" cxnId="{ED69E02A-658C-48E3-9E8C-61E9085A0D16}">
      <dgm:prSet/>
      <dgm:spPr/>
      <dgm:t>
        <a:bodyPr/>
        <a:lstStyle/>
        <a:p>
          <a:endParaRPr lang="pl-PL"/>
        </a:p>
      </dgm:t>
    </dgm:pt>
    <dgm:pt modelId="{B71C0961-E4C6-4C8D-B031-00570E2B13E3}">
      <dgm:prSet/>
      <dgm:spPr/>
      <dgm:t>
        <a:bodyPr/>
        <a:lstStyle/>
        <a:p>
          <a:r>
            <a:rPr lang="pl-PL" dirty="0"/>
            <a:t>Jakie </a:t>
          </a:r>
          <a:r>
            <a:rPr lang="pl-PL" i="1" dirty="0"/>
            <a:t>modus </a:t>
          </a:r>
          <a:r>
            <a:rPr lang="pl-PL" i="1" dirty="0" err="1"/>
            <a:t>operandi</a:t>
          </a:r>
          <a:r>
            <a:rPr lang="pl-PL" dirty="0"/>
            <a:t>?</a:t>
          </a:r>
        </a:p>
      </dgm:t>
    </dgm:pt>
    <dgm:pt modelId="{3EC3CADC-B4C9-412F-9C3E-9BE9E3514DFE}" type="parTrans" cxnId="{1D3E5D33-7B64-4915-BD33-4FFF65ECE567}">
      <dgm:prSet/>
      <dgm:spPr/>
      <dgm:t>
        <a:bodyPr/>
        <a:lstStyle/>
        <a:p>
          <a:endParaRPr lang="pl-PL"/>
        </a:p>
      </dgm:t>
    </dgm:pt>
    <dgm:pt modelId="{1B65F36B-B7D3-4D0C-9426-AFF68544BAB2}" type="sibTrans" cxnId="{1D3E5D33-7B64-4915-BD33-4FFF65ECE567}">
      <dgm:prSet/>
      <dgm:spPr/>
      <dgm:t>
        <a:bodyPr/>
        <a:lstStyle/>
        <a:p>
          <a:endParaRPr lang="pl-PL"/>
        </a:p>
      </dgm:t>
    </dgm:pt>
    <dgm:pt modelId="{326D538D-C83E-4031-AA47-517B1B5B5179}">
      <dgm:prSet/>
      <dgm:spPr/>
      <dgm:t>
        <a:bodyPr/>
        <a:lstStyle/>
        <a:p>
          <a:r>
            <a:rPr lang="pl-PL" dirty="0"/>
            <a:t>przygotowanie</a:t>
          </a:r>
        </a:p>
      </dgm:t>
    </dgm:pt>
    <dgm:pt modelId="{A09E92AD-8478-423E-89A2-C53A273001E4}" type="parTrans" cxnId="{AD9AC01D-16E2-4012-B8E1-D1A2F46F3908}">
      <dgm:prSet/>
      <dgm:spPr/>
      <dgm:t>
        <a:bodyPr/>
        <a:lstStyle/>
        <a:p>
          <a:endParaRPr lang="pl-PL"/>
        </a:p>
      </dgm:t>
    </dgm:pt>
    <dgm:pt modelId="{6BFD0E79-918C-47A6-9719-35695ADA5E4F}" type="sibTrans" cxnId="{AD9AC01D-16E2-4012-B8E1-D1A2F46F3908}">
      <dgm:prSet/>
      <dgm:spPr/>
      <dgm:t>
        <a:bodyPr/>
        <a:lstStyle/>
        <a:p>
          <a:endParaRPr lang="pl-PL"/>
        </a:p>
      </dgm:t>
    </dgm:pt>
    <dgm:pt modelId="{C2D38802-2824-444D-B88F-09FE040C423F}">
      <dgm:prSet/>
      <dgm:spPr/>
      <dgm:t>
        <a:bodyPr/>
        <a:lstStyle/>
        <a:p>
          <a:r>
            <a:rPr lang="pl-PL" dirty="0"/>
            <a:t>dokonanie</a:t>
          </a:r>
        </a:p>
      </dgm:t>
    </dgm:pt>
    <dgm:pt modelId="{B3816CC0-E03D-4A7D-9DE7-DCC50C16C2BE}" type="parTrans" cxnId="{6FD4FF4C-E4A8-4502-8A0F-3C6E94FE8FDF}">
      <dgm:prSet/>
      <dgm:spPr/>
      <dgm:t>
        <a:bodyPr/>
        <a:lstStyle/>
        <a:p>
          <a:endParaRPr lang="pl-PL"/>
        </a:p>
      </dgm:t>
    </dgm:pt>
    <dgm:pt modelId="{001A8048-A57A-4665-98E1-D1293AF662A1}" type="sibTrans" cxnId="{6FD4FF4C-E4A8-4502-8A0F-3C6E94FE8FDF}">
      <dgm:prSet/>
      <dgm:spPr/>
      <dgm:t>
        <a:bodyPr/>
        <a:lstStyle/>
        <a:p>
          <a:endParaRPr lang="pl-PL"/>
        </a:p>
      </dgm:t>
    </dgm:pt>
    <dgm:pt modelId="{0F4A4EE0-1DB6-4213-81DD-A715E21CA4E5}">
      <dgm:prSet/>
      <dgm:spPr/>
      <dgm:t>
        <a:bodyPr/>
        <a:lstStyle/>
        <a:p>
          <a:r>
            <a:rPr lang="pl-PL" dirty="0"/>
            <a:t>ucieczka</a:t>
          </a:r>
        </a:p>
      </dgm:t>
    </dgm:pt>
    <dgm:pt modelId="{966EB80F-5FA1-4582-AFD1-1E802E7EDB1D}" type="parTrans" cxnId="{BB8B52F8-BCC3-4E62-BBCE-BEA8E1831277}">
      <dgm:prSet/>
      <dgm:spPr/>
      <dgm:t>
        <a:bodyPr/>
        <a:lstStyle/>
        <a:p>
          <a:endParaRPr lang="pl-PL"/>
        </a:p>
      </dgm:t>
    </dgm:pt>
    <dgm:pt modelId="{6DAA0F45-730B-4AB4-B963-283EB73DE4B1}" type="sibTrans" cxnId="{BB8B52F8-BCC3-4E62-BBCE-BEA8E1831277}">
      <dgm:prSet/>
      <dgm:spPr/>
      <dgm:t>
        <a:bodyPr/>
        <a:lstStyle/>
        <a:p>
          <a:endParaRPr lang="pl-PL"/>
        </a:p>
      </dgm:t>
    </dgm:pt>
    <dgm:pt modelId="{F03876A4-24EA-46E5-A116-840D68169455}">
      <dgm:prSet/>
      <dgm:spPr/>
      <dgm:t>
        <a:bodyPr/>
        <a:lstStyle/>
        <a:p>
          <a:r>
            <a:rPr lang="pl-PL" dirty="0"/>
            <a:t>ukrycie</a:t>
          </a:r>
        </a:p>
      </dgm:t>
    </dgm:pt>
    <dgm:pt modelId="{3A6B8E4D-BB25-4F01-9FC4-6A5B0D563AEB}" type="parTrans" cxnId="{19FD46D8-EFB4-4BBE-A23D-7128323D1375}">
      <dgm:prSet/>
      <dgm:spPr/>
      <dgm:t>
        <a:bodyPr/>
        <a:lstStyle/>
        <a:p>
          <a:endParaRPr lang="pl-PL"/>
        </a:p>
      </dgm:t>
    </dgm:pt>
    <dgm:pt modelId="{897CA3C3-3B4B-44BF-BEB4-52D38E1D4CC8}" type="sibTrans" cxnId="{19FD46D8-EFB4-4BBE-A23D-7128323D1375}">
      <dgm:prSet/>
      <dgm:spPr/>
      <dgm:t>
        <a:bodyPr/>
        <a:lstStyle/>
        <a:p>
          <a:endParaRPr lang="pl-PL"/>
        </a:p>
      </dgm:t>
    </dgm:pt>
    <dgm:pt modelId="{52770628-910F-4701-9881-DBDE8B901F27}">
      <dgm:prSet/>
      <dgm:spPr/>
      <dgm:t>
        <a:bodyPr/>
        <a:lstStyle/>
        <a:p>
          <a:r>
            <a:rPr lang="pl-PL" dirty="0"/>
            <a:t>A może przypadek lub innych rodzaj zdarzenia?</a:t>
          </a:r>
        </a:p>
      </dgm:t>
    </dgm:pt>
    <dgm:pt modelId="{AE4E11D7-2BE9-4432-982C-54C5326B1982}" type="parTrans" cxnId="{D9D9CA2C-A1F1-41A4-83DE-2829FCF98745}">
      <dgm:prSet/>
      <dgm:spPr/>
    </dgm:pt>
    <dgm:pt modelId="{D53CCA1D-01FD-4F30-A8DF-D26A71FA7E6D}" type="sibTrans" cxnId="{D9D9CA2C-A1F1-41A4-83DE-2829FCF98745}">
      <dgm:prSet/>
      <dgm:spPr/>
    </dgm:pt>
    <dgm:pt modelId="{6D6EDC24-FCC3-4380-B28F-1E29A8CA02D7}" type="pres">
      <dgm:prSet presAssocID="{5E57A893-E02F-46FA-B507-B99CA6369CD8}" presName="diagram" presStyleCnt="0">
        <dgm:presLayoutVars>
          <dgm:dir/>
          <dgm:animLvl val="lvl"/>
          <dgm:resizeHandles val="exact"/>
        </dgm:presLayoutVars>
      </dgm:prSet>
      <dgm:spPr/>
    </dgm:pt>
    <dgm:pt modelId="{7512F2C7-C3C3-4478-BF4F-25F20060C7A5}" type="pres">
      <dgm:prSet presAssocID="{B99CF716-EAAA-44F7-945A-9E7D67566401}" presName="compNode" presStyleCnt="0"/>
      <dgm:spPr/>
    </dgm:pt>
    <dgm:pt modelId="{524225A4-0872-4FA5-B95F-457019FC1A25}" type="pres">
      <dgm:prSet presAssocID="{B99CF716-EAAA-44F7-945A-9E7D67566401}" presName="childRect" presStyleLbl="bgAcc1" presStyleIdx="0" presStyleCnt="7">
        <dgm:presLayoutVars>
          <dgm:bulletEnabled val="1"/>
        </dgm:presLayoutVars>
      </dgm:prSet>
      <dgm:spPr/>
    </dgm:pt>
    <dgm:pt modelId="{5160D908-D2DA-4895-BA00-C5DA96E5FB21}" type="pres">
      <dgm:prSet presAssocID="{B99CF716-EAAA-44F7-945A-9E7D67566401}" presName="parentText" presStyleLbl="node1" presStyleIdx="0" presStyleCnt="0">
        <dgm:presLayoutVars>
          <dgm:chMax val="0"/>
          <dgm:bulletEnabled val="1"/>
        </dgm:presLayoutVars>
      </dgm:prSet>
      <dgm:spPr/>
    </dgm:pt>
    <dgm:pt modelId="{82BD83B2-7308-4438-A0E7-B97C3A5CFBA7}" type="pres">
      <dgm:prSet presAssocID="{B99CF716-EAAA-44F7-945A-9E7D67566401}" presName="parentRect" presStyleLbl="alignNode1" presStyleIdx="0" presStyleCnt="7"/>
      <dgm:spPr/>
    </dgm:pt>
    <dgm:pt modelId="{659119A2-DB7E-4B34-A6C1-3C1E76E868BF}" type="pres">
      <dgm:prSet presAssocID="{B99CF716-EAAA-44F7-945A-9E7D67566401}" presName="adorn" presStyleLbl="fgAccFollow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żytkownik z wypełnieniem pełnym"/>
        </a:ext>
      </dgm:extLst>
    </dgm:pt>
    <dgm:pt modelId="{2191D92A-A1AD-477C-900F-34F630F890CF}" type="pres">
      <dgm:prSet presAssocID="{BADD5AF8-9AA4-4C4F-B2B8-0F2C3B27C409}" presName="sibTrans" presStyleLbl="sibTrans2D1" presStyleIdx="0" presStyleCnt="0"/>
      <dgm:spPr/>
    </dgm:pt>
    <dgm:pt modelId="{9F4CBB2A-C86F-4B3A-AC03-05CDECBB59BF}" type="pres">
      <dgm:prSet presAssocID="{5A9A5A23-29F7-411A-ADC4-EF795C8C305F}" presName="compNode" presStyleCnt="0"/>
      <dgm:spPr/>
    </dgm:pt>
    <dgm:pt modelId="{465397D3-49DD-4F37-812A-B661618D06DD}" type="pres">
      <dgm:prSet presAssocID="{5A9A5A23-29F7-411A-ADC4-EF795C8C305F}" presName="childRect" presStyleLbl="bgAcc1" presStyleIdx="1" presStyleCnt="7">
        <dgm:presLayoutVars>
          <dgm:bulletEnabled val="1"/>
        </dgm:presLayoutVars>
      </dgm:prSet>
      <dgm:spPr/>
    </dgm:pt>
    <dgm:pt modelId="{FE8D2820-01D0-40BE-9B0D-01C1F88BF95B}" type="pres">
      <dgm:prSet presAssocID="{5A9A5A23-29F7-411A-ADC4-EF795C8C305F}" presName="parentText" presStyleLbl="node1" presStyleIdx="0" presStyleCnt="0">
        <dgm:presLayoutVars>
          <dgm:chMax val="0"/>
          <dgm:bulletEnabled val="1"/>
        </dgm:presLayoutVars>
      </dgm:prSet>
      <dgm:spPr/>
    </dgm:pt>
    <dgm:pt modelId="{3383D2F6-3925-4165-ACA1-15C5C20AAD86}" type="pres">
      <dgm:prSet presAssocID="{5A9A5A23-29F7-411A-ADC4-EF795C8C305F}" presName="parentRect" presStyleLbl="alignNode1" presStyleIdx="1" presStyleCnt="7"/>
      <dgm:spPr/>
    </dgm:pt>
    <dgm:pt modelId="{2DDD812F-FAC3-4A66-90A3-259C2555C3B9}" type="pres">
      <dgm:prSet presAssocID="{5A9A5A23-29F7-411A-ADC4-EF795C8C305F}" presName="adorn" presStyleLbl="fgAccFollow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Znak z wypełnieniem pełnym"/>
        </a:ext>
      </dgm:extLst>
    </dgm:pt>
    <dgm:pt modelId="{BFB23368-8707-4268-B80F-D9A8AE858FBB}" type="pres">
      <dgm:prSet presAssocID="{E7354011-E61A-4193-BB66-CE77EC44B226}" presName="sibTrans" presStyleLbl="sibTrans2D1" presStyleIdx="0" presStyleCnt="0"/>
      <dgm:spPr/>
    </dgm:pt>
    <dgm:pt modelId="{4F725B49-AB32-4B56-AC21-56A14FBF3978}" type="pres">
      <dgm:prSet presAssocID="{171AE83B-D8C6-43EF-9C83-6BB26AA8F4D4}" presName="compNode" presStyleCnt="0"/>
      <dgm:spPr/>
    </dgm:pt>
    <dgm:pt modelId="{6C8A88D5-F909-497D-83B8-1F208534278E}" type="pres">
      <dgm:prSet presAssocID="{171AE83B-D8C6-43EF-9C83-6BB26AA8F4D4}" presName="childRect" presStyleLbl="bgAcc1" presStyleIdx="2" presStyleCnt="7">
        <dgm:presLayoutVars>
          <dgm:bulletEnabled val="1"/>
        </dgm:presLayoutVars>
      </dgm:prSet>
      <dgm:spPr/>
    </dgm:pt>
    <dgm:pt modelId="{7FCC5777-6454-4A1C-BF2F-BBBB15E768BB}" type="pres">
      <dgm:prSet presAssocID="{171AE83B-D8C6-43EF-9C83-6BB26AA8F4D4}" presName="parentText" presStyleLbl="node1" presStyleIdx="0" presStyleCnt="0">
        <dgm:presLayoutVars>
          <dgm:chMax val="0"/>
          <dgm:bulletEnabled val="1"/>
        </dgm:presLayoutVars>
      </dgm:prSet>
      <dgm:spPr/>
    </dgm:pt>
    <dgm:pt modelId="{BDC1B91A-1265-496E-BED7-B2FF25229DBB}" type="pres">
      <dgm:prSet presAssocID="{171AE83B-D8C6-43EF-9C83-6BB26AA8F4D4}" presName="parentRect" presStyleLbl="alignNode1" presStyleIdx="2" presStyleCnt="7"/>
      <dgm:spPr/>
    </dgm:pt>
    <dgm:pt modelId="{7D95C848-9B54-4BE0-89C6-250860F7F2EB}" type="pres">
      <dgm:prSet presAssocID="{171AE83B-D8C6-43EF-9C83-6BB26AA8F4D4}" presName="adorn" presStyleLbl="fgAccFollow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sa (ścieżka między dwiema pinezkami) z wypełnieniem pełnym"/>
        </a:ext>
      </dgm:extLst>
    </dgm:pt>
    <dgm:pt modelId="{AAD0F4F2-F8CD-4CB6-B540-0EF9799D8A03}" type="pres">
      <dgm:prSet presAssocID="{5CE44238-25A9-414B-867A-E29FC4D4B9CB}" presName="sibTrans" presStyleLbl="sibTrans2D1" presStyleIdx="0" presStyleCnt="0"/>
      <dgm:spPr/>
    </dgm:pt>
    <dgm:pt modelId="{9F4AE0C8-BBF2-483A-BF05-66EAF77705D9}" type="pres">
      <dgm:prSet presAssocID="{3526AFF1-53BB-48FE-B7F8-73CFB069D0DE}" presName="compNode" presStyleCnt="0"/>
      <dgm:spPr/>
    </dgm:pt>
    <dgm:pt modelId="{BF294043-D002-4D85-8C31-D45A095950EC}" type="pres">
      <dgm:prSet presAssocID="{3526AFF1-53BB-48FE-B7F8-73CFB069D0DE}" presName="childRect" presStyleLbl="bgAcc1" presStyleIdx="3" presStyleCnt="7">
        <dgm:presLayoutVars>
          <dgm:bulletEnabled val="1"/>
        </dgm:presLayoutVars>
      </dgm:prSet>
      <dgm:spPr/>
    </dgm:pt>
    <dgm:pt modelId="{4A0EBD4F-DCC5-4268-80EC-43B7EA06281B}" type="pres">
      <dgm:prSet presAssocID="{3526AFF1-53BB-48FE-B7F8-73CFB069D0DE}" presName="parentText" presStyleLbl="node1" presStyleIdx="0" presStyleCnt="0">
        <dgm:presLayoutVars>
          <dgm:chMax val="0"/>
          <dgm:bulletEnabled val="1"/>
        </dgm:presLayoutVars>
      </dgm:prSet>
      <dgm:spPr/>
    </dgm:pt>
    <dgm:pt modelId="{9284CDD0-1D0C-4176-BED6-E0A16547FF91}" type="pres">
      <dgm:prSet presAssocID="{3526AFF1-53BB-48FE-B7F8-73CFB069D0DE}" presName="parentRect" presStyleLbl="alignNode1" presStyleIdx="3" presStyleCnt="7"/>
      <dgm:spPr/>
    </dgm:pt>
    <dgm:pt modelId="{38746FF9-E5FF-42B4-9F59-7DBBE0338D65}" type="pres">
      <dgm:prSet presAssocID="{3526AFF1-53BB-48FE-B7F8-73CFB069D0DE}" presName="adorn" presStyleLbl="fgAccFollow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Narzędzia z wypełnieniem pełnym"/>
        </a:ext>
      </dgm:extLst>
    </dgm:pt>
    <dgm:pt modelId="{224B8B7E-DE97-46E6-A01D-1772F06B8DE7}" type="pres">
      <dgm:prSet presAssocID="{0368C535-2F4F-4E30-B5C4-0474D3855CDA}" presName="sibTrans" presStyleLbl="sibTrans2D1" presStyleIdx="0" presStyleCnt="0"/>
      <dgm:spPr/>
    </dgm:pt>
    <dgm:pt modelId="{45244CD4-161B-458A-BE14-2975394D8C58}" type="pres">
      <dgm:prSet presAssocID="{C859554E-8844-4488-B933-D622BFAFB9BC}" presName="compNode" presStyleCnt="0"/>
      <dgm:spPr/>
    </dgm:pt>
    <dgm:pt modelId="{34B4A132-514B-4248-909A-0188F098A417}" type="pres">
      <dgm:prSet presAssocID="{C859554E-8844-4488-B933-D622BFAFB9BC}" presName="childRect" presStyleLbl="bgAcc1" presStyleIdx="4" presStyleCnt="7">
        <dgm:presLayoutVars>
          <dgm:bulletEnabled val="1"/>
        </dgm:presLayoutVars>
      </dgm:prSet>
      <dgm:spPr/>
    </dgm:pt>
    <dgm:pt modelId="{B335A2BA-8885-4D5B-9CF6-BA2170437B3F}" type="pres">
      <dgm:prSet presAssocID="{C859554E-8844-4488-B933-D622BFAFB9BC}" presName="parentText" presStyleLbl="node1" presStyleIdx="0" presStyleCnt="0">
        <dgm:presLayoutVars>
          <dgm:chMax val="0"/>
          <dgm:bulletEnabled val="1"/>
        </dgm:presLayoutVars>
      </dgm:prSet>
      <dgm:spPr/>
    </dgm:pt>
    <dgm:pt modelId="{BB9DE1A1-347C-4C72-8D2E-3CDCFBF0736A}" type="pres">
      <dgm:prSet presAssocID="{C859554E-8844-4488-B933-D622BFAFB9BC}" presName="parentRect" presStyleLbl="alignNode1" presStyleIdx="4" presStyleCnt="7"/>
      <dgm:spPr/>
    </dgm:pt>
    <dgm:pt modelId="{D3AB3497-6861-44A8-9013-735BDA577726}" type="pres">
      <dgm:prSet presAssocID="{C859554E-8844-4488-B933-D622BFAFB9BC}" presName="adorn" presStyleLbl="fgAccFollow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łowa z kołami zębatymi z wypełnieniem pełnym"/>
        </a:ext>
      </dgm:extLst>
    </dgm:pt>
    <dgm:pt modelId="{24A6BACC-686E-48EF-BAE0-B67D9F9650FB}" type="pres">
      <dgm:prSet presAssocID="{A8A39956-3784-4992-8586-F928C5EFD082}" presName="sibTrans" presStyleLbl="sibTrans2D1" presStyleIdx="0" presStyleCnt="0"/>
      <dgm:spPr/>
    </dgm:pt>
    <dgm:pt modelId="{5FFB6718-3A10-4D03-92DA-65613738FFF8}" type="pres">
      <dgm:prSet presAssocID="{E9F63819-99E1-48F8-B3DD-9974BB7C6507}" presName="compNode" presStyleCnt="0"/>
      <dgm:spPr/>
    </dgm:pt>
    <dgm:pt modelId="{A605443E-DDAB-4B82-9F25-A1925C016F73}" type="pres">
      <dgm:prSet presAssocID="{E9F63819-99E1-48F8-B3DD-9974BB7C6507}" presName="childRect" presStyleLbl="bgAcc1" presStyleIdx="5" presStyleCnt="7">
        <dgm:presLayoutVars>
          <dgm:bulletEnabled val="1"/>
        </dgm:presLayoutVars>
      </dgm:prSet>
      <dgm:spPr/>
    </dgm:pt>
    <dgm:pt modelId="{D35071E7-DBF3-4DE8-8CBF-4EBA93415C50}" type="pres">
      <dgm:prSet presAssocID="{E9F63819-99E1-48F8-B3DD-9974BB7C6507}" presName="parentText" presStyleLbl="node1" presStyleIdx="0" presStyleCnt="0">
        <dgm:presLayoutVars>
          <dgm:chMax val="0"/>
          <dgm:bulletEnabled val="1"/>
        </dgm:presLayoutVars>
      </dgm:prSet>
      <dgm:spPr/>
    </dgm:pt>
    <dgm:pt modelId="{07FBBCE2-0C6D-477D-8443-F52EAF6B28AE}" type="pres">
      <dgm:prSet presAssocID="{E9F63819-99E1-48F8-B3DD-9974BB7C6507}" presName="parentRect" presStyleLbl="alignNode1" presStyleIdx="5" presStyleCnt="7"/>
      <dgm:spPr/>
    </dgm:pt>
    <dgm:pt modelId="{215804AF-20D4-431C-A2B6-875C5EFD26AF}" type="pres">
      <dgm:prSet presAssocID="{E9F63819-99E1-48F8-B3DD-9974BB7C6507}" presName="adorn" presStyleLbl="fgAccFollow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achanie ręką z wypełnieniem pełnym"/>
        </a:ext>
      </dgm:extLst>
    </dgm:pt>
    <dgm:pt modelId="{E04838F5-D29F-4573-95F8-FA25212CFA9A}" type="pres">
      <dgm:prSet presAssocID="{FDD191AB-890B-474C-BE30-8E323D5121CD}" presName="sibTrans" presStyleLbl="sibTrans2D1" presStyleIdx="0" presStyleCnt="0"/>
      <dgm:spPr/>
    </dgm:pt>
    <dgm:pt modelId="{BECA3C6B-71D4-4352-95A5-956AAA696128}" type="pres">
      <dgm:prSet presAssocID="{9C7B50BC-5D78-4F9A-BE3F-DB392157F32B}" presName="compNode" presStyleCnt="0"/>
      <dgm:spPr/>
    </dgm:pt>
    <dgm:pt modelId="{AC43AA70-78F7-47B0-BF45-5CBE44060A3D}" type="pres">
      <dgm:prSet presAssocID="{9C7B50BC-5D78-4F9A-BE3F-DB392157F32B}" presName="childRect" presStyleLbl="bgAcc1" presStyleIdx="6" presStyleCnt="7">
        <dgm:presLayoutVars>
          <dgm:bulletEnabled val="1"/>
        </dgm:presLayoutVars>
      </dgm:prSet>
      <dgm:spPr/>
    </dgm:pt>
    <dgm:pt modelId="{6D80BE09-E1F2-4A4A-92D8-E1471AA87712}" type="pres">
      <dgm:prSet presAssocID="{9C7B50BC-5D78-4F9A-BE3F-DB392157F32B}" presName="parentText" presStyleLbl="node1" presStyleIdx="0" presStyleCnt="0">
        <dgm:presLayoutVars>
          <dgm:chMax val="0"/>
          <dgm:bulletEnabled val="1"/>
        </dgm:presLayoutVars>
      </dgm:prSet>
      <dgm:spPr/>
    </dgm:pt>
    <dgm:pt modelId="{47D619A2-AA6E-42ED-BE62-4CB57A8C1348}" type="pres">
      <dgm:prSet presAssocID="{9C7B50BC-5D78-4F9A-BE3F-DB392157F32B}" presName="parentRect" presStyleLbl="alignNode1" presStyleIdx="6" presStyleCnt="7"/>
      <dgm:spPr/>
    </dgm:pt>
    <dgm:pt modelId="{06FB7F14-06F8-49FE-8DBF-0061C6B4FC44}" type="pres">
      <dgm:prSet presAssocID="{9C7B50BC-5D78-4F9A-BE3F-DB392157F32B}" presName="adorn" presStyleLbl="fgAccFollow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udzik z wypełnieniem pełnym"/>
        </a:ext>
      </dgm:extLst>
    </dgm:pt>
  </dgm:ptLst>
  <dgm:cxnLst>
    <dgm:cxn modelId="{BBA02E07-2552-4CAF-BE3D-613A09ED67D9}" type="presOf" srcId="{3526AFF1-53BB-48FE-B7F8-73CFB069D0DE}" destId="{4A0EBD4F-DCC5-4268-80EC-43B7EA06281B}" srcOrd="0" destOrd="0" presId="urn:microsoft.com/office/officeart/2005/8/layout/bList2"/>
    <dgm:cxn modelId="{5EB5D608-815D-4AAB-B5F6-9EAC5788EDD9}" srcId="{5E57A893-E02F-46FA-B507-B99CA6369CD8}" destId="{E9F63819-99E1-48F8-B3DD-9974BB7C6507}" srcOrd="5" destOrd="0" parTransId="{1930F573-851E-4184-983A-8FAC5D56C0B2}" sibTransId="{FDD191AB-890B-474C-BE30-8E323D5121CD}"/>
    <dgm:cxn modelId="{281C5F0A-E841-4482-94CC-E3733AA6ED93}" type="presOf" srcId="{E9F63819-99E1-48F8-B3DD-9974BB7C6507}" destId="{D35071E7-DBF3-4DE8-8CBF-4EBA93415C50}" srcOrd="0" destOrd="0" presId="urn:microsoft.com/office/officeart/2005/8/layout/bList2"/>
    <dgm:cxn modelId="{CB6CF90D-7992-4197-AC02-07512EC8CBBF}" type="presOf" srcId="{C859554E-8844-4488-B933-D622BFAFB9BC}" destId="{B335A2BA-8885-4D5B-9CF6-BA2170437B3F}" srcOrd="0" destOrd="0" presId="urn:microsoft.com/office/officeart/2005/8/layout/bList2"/>
    <dgm:cxn modelId="{2FB7760F-31A2-413E-8EFC-1A613E7E54FF}" type="presOf" srcId="{814446DF-D46F-447D-9162-2A10A52B842D}" destId="{6C8A88D5-F909-497D-83B8-1F208534278E}" srcOrd="0" destOrd="3" presId="urn:microsoft.com/office/officeart/2005/8/layout/bList2"/>
    <dgm:cxn modelId="{6AD4CB15-120E-48E6-B604-7E774D450104}" srcId="{3526AFF1-53BB-48FE-B7F8-73CFB069D0DE}" destId="{6B9D456E-1983-4E24-BD11-F9379734DFD4}" srcOrd="0" destOrd="0" parTransId="{23064803-7688-4625-82C5-70A04ECCFB3A}" sibTransId="{2E1FA7BB-97DE-40D3-8A6C-4B4D2D362BEC}"/>
    <dgm:cxn modelId="{17C8DD18-E505-4AA1-9BE7-9CE09E67A4CA}" type="presOf" srcId="{5E57A893-E02F-46FA-B507-B99CA6369CD8}" destId="{6D6EDC24-FCC3-4380-B28F-1E29A8CA02D7}" srcOrd="0" destOrd="0" presId="urn:microsoft.com/office/officeart/2005/8/layout/bList2"/>
    <dgm:cxn modelId="{7F75EE1A-6973-4DCF-B40D-4ECFEC39898B}" type="presOf" srcId="{5CE44238-25A9-414B-867A-E29FC4D4B9CB}" destId="{AAD0F4F2-F8CD-4CB6-B540-0EF9799D8A03}" srcOrd="0" destOrd="0" presId="urn:microsoft.com/office/officeart/2005/8/layout/bList2"/>
    <dgm:cxn modelId="{AD9AC01D-16E2-4012-B8E1-D1A2F46F3908}" srcId="{9C7B50BC-5D78-4F9A-BE3F-DB392157F32B}" destId="{326D538D-C83E-4031-AA47-517B1B5B5179}" srcOrd="0" destOrd="0" parTransId="{A09E92AD-8478-423E-89A2-C53A273001E4}" sibTransId="{6BFD0E79-918C-47A6-9719-35695ADA5E4F}"/>
    <dgm:cxn modelId="{DA0A9F25-7E05-492A-8AEF-1B82CF206140}" srcId="{873E1D70-00E3-4359-AA70-74A7B6C46CCC}" destId="{73DA97DD-3972-41D7-B6BC-40264AE90425}" srcOrd="2" destOrd="0" parTransId="{85EDC0FC-FA27-4568-8A96-E0590455B88D}" sibTransId="{549636E2-B935-47B7-B924-311146E90E33}"/>
    <dgm:cxn modelId="{DD5F0129-E28E-49FE-A803-48F1D756E801}" type="presOf" srcId="{5A9A5A23-29F7-411A-ADC4-EF795C8C305F}" destId="{3383D2F6-3925-4165-ACA1-15C5C20AAD86}" srcOrd="1" destOrd="0" presId="urn:microsoft.com/office/officeart/2005/8/layout/bList2"/>
    <dgm:cxn modelId="{41325029-7120-40EE-BF8D-D01390964673}" type="presOf" srcId="{52770628-910F-4701-9881-DBDE8B901F27}" destId="{465397D3-49DD-4F37-812A-B661618D06DD}" srcOrd="0" destOrd="1" presId="urn:microsoft.com/office/officeart/2005/8/layout/bList2"/>
    <dgm:cxn modelId="{ED69E02A-658C-48E3-9E8C-61E9085A0D16}" srcId="{E9F63819-99E1-48F8-B3DD-9974BB7C6507}" destId="{8506E00E-39A5-49A5-8A90-74E4A1F6F582}" srcOrd="0" destOrd="0" parTransId="{150FB960-5E82-4FC3-8E4B-680356CCF006}" sibTransId="{95DBD48F-8683-451B-80DA-160EF9FAA8E5}"/>
    <dgm:cxn modelId="{D9D9CA2C-A1F1-41A4-83DE-2829FCF98745}" srcId="{5A9A5A23-29F7-411A-ADC4-EF795C8C305F}" destId="{52770628-910F-4701-9881-DBDE8B901F27}" srcOrd="1" destOrd="0" parTransId="{AE4E11D7-2BE9-4432-982C-54C5326B1982}" sibTransId="{D53CCA1D-01FD-4F30-A8DF-D26A71FA7E6D}"/>
    <dgm:cxn modelId="{1F12232D-1780-40AB-AE0E-3F0E911D3808}" srcId="{5E57A893-E02F-46FA-B507-B99CA6369CD8}" destId="{3526AFF1-53BB-48FE-B7F8-73CFB069D0DE}" srcOrd="3" destOrd="0" parTransId="{B336B664-2DBA-4D4A-8767-7F5F4C03D101}" sibTransId="{0368C535-2F4F-4E30-B5C4-0474D3855CDA}"/>
    <dgm:cxn modelId="{1D3E5D33-7B64-4915-BD33-4FFF65ECE567}" srcId="{E9F63819-99E1-48F8-B3DD-9974BB7C6507}" destId="{B71C0961-E4C6-4C8D-B031-00570E2B13E3}" srcOrd="1" destOrd="0" parTransId="{3EC3CADC-B4C9-412F-9C3E-9BE9E3514DFE}" sibTransId="{1B65F36B-B7D3-4D0C-9426-AFF68544BAB2}"/>
    <dgm:cxn modelId="{F04B6035-AC10-4895-BB9D-3E1F2DE0E5BA}" type="presOf" srcId="{326D538D-C83E-4031-AA47-517B1B5B5179}" destId="{AC43AA70-78F7-47B0-BF45-5CBE44060A3D}" srcOrd="0" destOrd="0" presId="urn:microsoft.com/office/officeart/2005/8/layout/bList2"/>
    <dgm:cxn modelId="{20E1E25E-C13A-4E86-B1B7-84E1D698390E}" type="presOf" srcId="{6B9D456E-1983-4E24-BD11-F9379734DFD4}" destId="{BF294043-D002-4D85-8C31-D45A095950EC}" srcOrd="0" destOrd="0" presId="urn:microsoft.com/office/officeart/2005/8/layout/bList2"/>
    <dgm:cxn modelId="{2E317243-2A29-4CD8-AE6A-066B6F8CD8B5}" type="presOf" srcId="{2B8E4294-4744-48EC-AA03-C43E569CDD56}" destId="{465397D3-49DD-4F37-812A-B661618D06DD}" srcOrd="0" destOrd="0" presId="urn:microsoft.com/office/officeart/2005/8/layout/bList2"/>
    <dgm:cxn modelId="{7BDE4D64-E854-4B59-829F-C29CB40463AF}" type="presOf" srcId="{57C52B2C-34BD-45BA-B255-FD4E81EF222C}" destId="{524225A4-0872-4FA5-B95F-457019FC1A25}" srcOrd="0" destOrd="1" presId="urn:microsoft.com/office/officeart/2005/8/layout/bList2"/>
    <dgm:cxn modelId="{E0049966-F60B-42A1-A152-E8D37AF32662}" srcId="{873E1D70-00E3-4359-AA70-74A7B6C46CCC}" destId="{BA624162-E77D-4359-A7A9-F4DCED5D944B}" srcOrd="1" destOrd="0" parTransId="{6AA9EFE7-9BCA-489D-A1A1-4D3C874CE1DB}" sibTransId="{1687C1A9-AD59-46D7-BB9D-3F36FA0FAA53}"/>
    <dgm:cxn modelId="{236E984B-0923-4724-B6A9-0755C417D513}" type="presOf" srcId="{0368C535-2F4F-4E30-B5C4-0474D3855CDA}" destId="{224B8B7E-DE97-46E6-A01D-1772F06B8DE7}" srcOrd="0" destOrd="0" presId="urn:microsoft.com/office/officeart/2005/8/layout/bList2"/>
    <dgm:cxn modelId="{6C95BA6B-5682-4FA5-9818-398785148464}" type="presOf" srcId="{9A3BF005-09A4-4307-A11D-60541D9A4EC4}" destId="{6C8A88D5-F909-497D-83B8-1F208534278E}" srcOrd="0" destOrd="2" presId="urn:microsoft.com/office/officeart/2005/8/layout/bList2"/>
    <dgm:cxn modelId="{5F1C424C-664C-4C1C-841B-D805BBAAD681}" srcId="{873E1D70-00E3-4359-AA70-74A7B6C46CCC}" destId="{57C52B2C-34BD-45BA-B255-FD4E81EF222C}" srcOrd="0" destOrd="0" parTransId="{AB3B04E8-5200-4E24-A8E7-481F396431CD}" sibTransId="{47C42417-4059-4F0D-9FC5-49F299D9DE39}"/>
    <dgm:cxn modelId="{BF797A6C-31C5-45C1-B897-22D1900CA253}" type="presOf" srcId="{CC98A9CA-0731-4C50-B5E2-F151F7C0A0FF}" destId="{34B4A132-514B-4248-909A-0188F098A417}" srcOrd="0" destOrd="0" presId="urn:microsoft.com/office/officeart/2005/8/layout/bList2"/>
    <dgm:cxn modelId="{6FD4FF4C-E4A8-4502-8A0F-3C6E94FE8FDF}" srcId="{9C7B50BC-5D78-4F9A-BE3F-DB392157F32B}" destId="{C2D38802-2824-444D-B88F-09FE040C423F}" srcOrd="1" destOrd="0" parTransId="{B3816CC0-E03D-4A7D-9DE7-DCC50C16C2BE}" sibTransId="{001A8048-A57A-4665-98E1-D1293AF662A1}"/>
    <dgm:cxn modelId="{504E3D70-A6E3-46E7-BE9B-EA587460FE29}" type="presOf" srcId="{0F4A4EE0-1DB6-4213-81DD-A715E21CA4E5}" destId="{AC43AA70-78F7-47B0-BF45-5CBE44060A3D}" srcOrd="0" destOrd="2" presId="urn:microsoft.com/office/officeart/2005/8/layout/bList2"/>
    <dgm:cxn modelId="{543EA153-C459-4118-92C0-C9A505A5B92B}" srcId="{5E57A893-E02F-46FA-B507-B99CA6369CD8}" destId="{9C7B50BC-5D78-4F9A-BE3F-DB392157F32B}" srcOrd="6" destOrd="0" parTransId="{CFCC4033-2A3F-42C5-A676-E492AD9D07C4}" sibTransId="{BA90214F-EB35-4304-B782-591BC0F539F1}"/>
    <dgm:cxn modelId="{273DC373-D1F8-4EAB-8E3D-1A3ACE14F008}" type="presOf" srcId="{171AE83B-D8C6-43EF-9C83-6BB26AA8F4D4}" destId="{BDC1B91A-1265-496E-BED7-B2FF25229DBB}" srcOrd="1" destOrd="0" presId="urn:microsoft.com/office/officeart/2005/8/layout/bList2"/>
    <dgm:cxn modelId="{8E275855-3562-4C6D-AE9E-B7B7CA30D145}" type="presOf" srcId="{F03876A4-24EA-46E5-A116-840D68169455}" destId="{AC43AA70-78F7-47B0-BF45-5CBE44060A3D}" srcOrd="0" destOrd="3" presId="urn:microsoft.com/office/officeart/2005/8/layout/bList2"/>
    <dgm:cxn modelId="{02AF9779-3794-4186-AF0D-072118F4F52F}" srcId="{5A9A5A23-29F7-411A-ADC4-EF795C8C305F}" destId="{2B8E4294-4744-48EC-AA03-C43E569CDD56}" srcOrd="0" destOrd="0" parTransId="{B0C7DBC6-8357-4BD0-946C-D80A7FE86ED1}" sibTransId="{D4FF797F-0FE0-4F1E-93E3-B28C23F4C19E}"/>
    <dgm:cxn modelId="{6A15275A-01B5-4052-B5DF-AEBEAF71A014}" type="presOf" srcId="{B99CF716-EAAA-44F7-945A-9E7D67566401}" destId="{82BD83B2-7308-4438-A0E7-B97C3A5CFBA7}" srcOrd="1" destOrd="0" presId="urn:microsoft.com/office/officeart/2005/8/layout/bList2"/>
    <dgm:cxn modelId="{74AD337D-C44E-4C3E-BCA6-F23F05A6B38F}" srcId="{171AE83B-D8C6-43EF-9C83-6BB26AA8F4D4}" destId="{804B5CB7-2FD7-4B41-860E-317330B2977D}" srcOrd="0" destOrd="0" parTransId="{13062006-F988-4CFB-BC2A-E0ACFE2CF1D0}" sibTransId="{8427D87C-AB1D-4569-B36A-70D4034BCFA2}"/>
    <dgm:cxn modelId="{BC0DBB85-1DAB-43AF-B700-D630024EF2BA}" srcId="{B99CF716-EAAA-44F7-945A-9E7D67566401}" destId="{873E1D70-00E3-4359-AA70-74A7B6C46CCC}" srcOrd="0" destOrd="0" parTransId="{B7FE2536-FA6C-4738-93D7-EFB02A5D7034}" sibTransId="{C000AC72-4CF0-4335-AF8A-2A4DA57DDAE4}"/>
    <dgm:cxn modelId="{61613C88-84CE-489E-A443-CAD1FD4FD03B}" srcId="{5E57A893-E02F-46FA-B507-B99CA6369CD8}" destId="{B99CF716-EAAA-44F7-945A-9E7D67566401}" srcOrd="0" destOrd="0" parTransId="{039E9871-332C-4D6C-B3E6-8E3866D9BF1F}" sibTransId="{BADD5AF8-9AA4-4C4F-B2B8-0F2C3B27C409}"/>
    <dgm:cxn modelId="{5BEC3F8C-52C1-42A5-987F-046F8890D6B2}" srcId="{C859554E-8844-4488-B933-D622BFAFB9BC}" destId="{CC98A9CA-0731-4C50-B5E2-F151F7C0A0FF}" srcOrd="0" destOrd="0" parTransId="{ECB4D750-B64F-42E3-8812-225E3375B824}" sibTransId="{F3B48FF8-A71F-47AD-A73C-249031F6734C}"/>
    <dgm:cxn modelId="{AA8EC88F-F8B6-40AE-92B9-BEA251862915}" srcId="{171AE83B-D8C6-43EF-9C83-6BB26AA8F4D4}" destId="{9A3BF005-09A4-4307-A11D-60541D9A4EC4}" srcOrd="2" destOrd="0" parTransId="{744D2A5C-F3B7-4A68-B261-89FAA646F56E}" sibTransId="{2DA1AB2B-7B14-4F74-8275-771A70F308D5}"/>
    <dgm:cxn modelId="{A5FCA991-FEE8-4779-845A-5F638C9393C9}" type="presOf" srcId="{E9F63819-99E1-48F8-B3DD-9974BB7C6507}" destId="{07FBBCE2-0C6D-477D-8443-F52EAF6B28AE}" srcOrd="1" destOrd="0" presId="urn:microsoft.com/office/officeart/2005/8/layout/bList2"/>
    <dgm:cxn modelId="{5204D195-7777-4A3C-96FB-5A1AC8F51D7C}" type="presOf" srcId="{E7354011-E61A-4193-BB66-CE77EC44B226}" destId="{BFB23368-8707-4268-B80F-D9A8AE858FBB}" srcOrd="0" destOrd="0" presId="urn:microsoft.com/office/officeart/2005/8/layout/bList2"/>
    <dgm:cxn modelId="{7A8A0899-5188-4F77-9915-2DFD67E1C3E7}" type="presOf" srcId="{8506E00E-39A5-49A5-8A90-74E4A1F6F582}" destId="{A605443E-DDAB-4B82-9F25-A1925C016F73}" srcOrd="0" destOrd="0" presId="urn:microsoft.com/office/officeart/2005/8/layout/bList2"/>
    <dgm:cxn modelId="{C675FC9B-B0B4-4AE5-916E-4D31417866AD}" type="presOf" srcId="{9C7B50BC-5D78-4F9A-BE3F-DB392157F32B}" destId="{6D80BE09-E1F2-4A4A-92D8-E1471AA87712}" srcOrd="0" destOrd="0" presId="urn:microsoft.com/office/officeart/2005/8/layout/bList2"/>
    <dgm:cxn modelId="{DA8BF19E-25A8-4348-9A6D-DA26BC92D043}" type="presOf" srcId="{BA624162-E77D-4359-A7A9-F4DCED5D944B}" destId="{524225A4-0872-4FA5-B95F-457019FC1A25}" srcOrd="0" destOrd="2" presId="urn:microsoft.com/office/officeart/2005/8/layout/bList2"/>
    <dgm:cxn modelId="{702C949F-E310-4A29-BC31-80C309A9BE13}" type="presOf" srcId="{171AE83B-D8C6-43EF-9C83-6BB26AA8F4D4}" destId="{7FCC5777-6454-4A1C-BF2F-BBBB15E768BB}" srcOrd="0" destOrd="0" presId="urn:microsoft.com/office/officeart/2005/8/layout/bList2"/>
    <dgm:cxn modelId="{0C29B79F-7979-4E72-91ED-12E038C30A4D}" type="presOf" srcId="{25A06209-BEB2-45E3-891C-AD099C27BF45}" destId="{6C8A88D5-F909-497D-83B8-1F208534278E}" srcOrd="0" destOrd="1" presId="urn:microsoft.com/office/officeart/2005/8/layout/bList2"/>
    <dgm:cxn modelId="{D913A6A5-539F-4FF9-BAD2-F2B060A3DFA1}" srcId="{5E57A893-E02F-46FA-B507-B99CA6369CD8}" destId="{5A9A5A23-29F7-411A-ADC4-EF795C8C305F}" srcOrd="1" destOrd="0" parTransId="{A8FBDE14-0CA3-41A2-BD1B-CFB105D75CB7}" sibTransId="{E7354011-E61A-4193-BB66-CE77EC44B226}"/>
    <dgm:cxn modelId="{A8E9EAA7-EB76-4415-B5BD-DE6CBB508D8B}" srcId="{5E57A893-E02F-46FA-B507-B99CA6369CD8}" destId="{171AE83B-D8C6-43EF-9C83-6BB26AA8F4D4}" srcOrd="2" destOrd="0" parTransId="{5B095566-EEB0-42DF-BD85-272FE1D28A90}" sibTransId="{5CE44238-25A9-414B-867A-E29FC4D4B9CB}"/>
    <dgm:cxn modelId="{091B7BAD-434C-4A5C-B3EC-C4FEC72A20A8}" type="presOf" srcId="{FDD191AB-890B-474C-BE30-8E323D5121CD}" destId="{E04838F5-D29F-4573-95F8-FA25212CFA9A}" srcOrd="0" destOrd="0" presId="urn:microsoft.com/office/officeart/2005/8/layout/bList2"/>
    <dgm:cxn modelId="{FEF60DB1-51C4-4226-AC5A-525AA583ADFF}" srcId="{171AE83B-D8C6-43EF-9C83-6BB26AA8F4D4}" destId="{814446DF-D46F-447D-9162-2A10A52B842D}" srcOrd="3" destOrd="0" parTransId="{F3A3F446-295A-48FD-A312-3D1C6794AA8E}" sibTransId="{27D020A8-E321-4CE2-B41F-AF6C1387A7BB}"/>
    <dgm:cxn modelId="{9E1982B8-4A07-4EEC-8D34-314E7CB36BDB}" type="presOf" srcId="{5A9A5A23-29F7-411A-ADC4-EF795C8C305F}" destId="{FE8D2820-01D0-40BE-9B0D-01C1F88BF95B}" srcOrd="0" destOrd="0" presId="urn:microsoft.com/office/officeart/2005/8/layout/bList2"/>
    <dgm:cxn modelId="{AC718CB9-D984-4BD3-948F-51448FBE8921}" type="presOf" srcId="{873E1D70-00E3-4359-AA70-74A7B6C46CCC}" destId="{524225A4-0872-4FA5-B95F-457019FC1A25}" srcOrd="0" destOrd="0" presId="urn:microsoft.com/office/officeart/2005/8/layout/bList2"/>
    <dgm:cxn modelId="{BECDB6BA-2A7E-4F2A-AA74-9D651713878D}" type="presOf" srcId="{B71C0961-E4C6-4C8D-B031-00570E2B13E3}" destId="{A605443E-DDAB-4B82-9F25-A1925C016F73}" srcOrd="0" destOrd="1" presId="urn:microsoft.com/office/officeart/2005/8/layout/bList2"/>
    <dgm:cxn modelId="{027659BB-55B5-4A38-8B0B-C89EBB26A897}" type="presOf" srcId="{3526AFF1-53BB-48FE-B7F8-73CFB069D0DE}" destId="{9284CDD0-1D0C-4176-BED6-E0A16547FF91}" srcOrd="1" destOrd="0" presId="urn:microsoft.com/office/officeart/2005/8/layout/bList2"/>
    <dgm:cxn modelId="{1FB567BF-DF38-49DF-A492-44D9D3828AE4}" type="presOf" srcId="{B99CF716-EAAA-44F7-945A-9E7D67566401}" destId="{5160D908-D2DA-4895-BA00-C5DA96E5FB21}" srcOrd="0" destOrd="0" presId="urn:microsoft.com/office/officeart/2005/8/layout/bList2"/>
    <dgm:cxn modelId="{6587DEC9-9647-49E9-963E-74AA55DC1212}" type="presOf" srcId="{73DA97DD-3972-41D7-B6BC-40264AE90425}" destId="{524225A4-0872-4FA5-B95F-457019FC1A25}" srcOrd="0" destOrd="3" presId="urn:microsoft.com/office/officeart/2005/8/layout/bList2"/>
    <dgm:cxn modelId="{3F94BBD4-B064-4376-87C2-5B1F94638F4A}" type="presOf" srcId="{BADD5AF8-9AA4-4C4F-B2B8-0F2C3B27C409}" destId="{2191D92A-A1AD-477C-900F-34F630F890CF}" srcOrd="0" destOrd="0" presId="urn:microsoft.com/office/officeart/2005/8/layout/bList2"/>
    <dgm:cxn modelId="{593E90D5-A856-4AB6-960B-9713C396215D}" type="presOf" srcId="{C2D38802-2824-444D-B88F-09FE040C423F}" destId="{AC43AA70-78F7-47B0-BF45-5CBE44060A3D}" srcOrd="0" destOrd="1" presId="urn:microsoft.com/office/officeart/2005/8/layout/bList2"/>
    <dgm:cxn modelId="{5C9EC2D6-9787-4130-AFDB-ED5ABE1BF0E9}" type="presOf" srcId="{9C7B50BC-5D78-4F9A-BE3F-DB392157F32B}" destId="{47D619A2-AA6E-42ED-BE62-4CB57A8C1348}" srcOrd="1" destOrd="0" presId="urn:microsoft.com/office/officeart/2005/8/layout/bList2"/>
    <dgm:cxn modelId="{19FD46D8-EFB4-4BBE-A23D-7128323D1375}" srcId="{9C7B50BC-5D78-4F9A-BE3F-DB392157F32B}" destId="{F03876A4-24EA-46E5-A116-840D68169455}" srcOrd="3" destOrd="0" parTransId="{3A6B8E4D-BB25-4F01-9FC4-6A5B0D563AEB}" sibTransId="{897CA3C3-3B4B-44BF-BEB4-52D38E1D4CC8}"/>
    <dgm:cxn modelId="{6D6173E0-DD78-4D7B-8FDA-36824CBBAABE}" type="presOf" srcId="{804B5CB7-2FD7-4B41-860E-317330B2977D}" destId="{6C8A88D5-F909-497D-83B8-1F208534278E}" srcOrd="0" destOrd="0" presId="urn:microsoft.com/office/officeart/2005/8/layout/bList2"/>
    <dgm:cxn modelId="{35A74DEE-3AC5-4ACE-A4B2-C0B7A5EFAA49}" type="presOf" srcId="{C859554E-8844-4488-B933-D622BFAFB9BC}" destId="{BB9DE1A1-347C-4C72-8D2E-3CDCFBF0736A}" srcOrd="1" destOrd="0" presId="urn:microsoft.com/office/officeart/2005/8/layout/bList2"/>
    <dgm:cxn modelId="{5D32C0EE-0FD9-4DDD-9F52-B81E7875E914}" srcId="{5E57A893-E02F-46FA-B507-B99CA6369CD8}" destId="{C859554E-8844-4488-B933-D622BFAFB9BC}" srcOrd="4" destOrd="0" parTransId="{E8E1A786-CEE4-4B41-9FC9-E6C8BBD2F7FE}" sibTransId="{A8A39956-3784-4992-8586-F928C5EFD082}"/>
    <dgm:cxn modelId="{AEC5D7EE-BD36-48EA-88D9-59595E8F82D1}" type="presOf" srcId="{A8A39956-3784-4992-8586-F928C5EFD082}" destId="{24A6BACC-686E-48EF-BAE0-B67D9F9650FB}" srcOrd="0" destOrd="0" presId="urn:microsoft.com/office/officeart/2005/8/layout/bList2"/>
    <dgm:cxn modelId="{BB8B52F8-BCC3-4E62-BBCE-BEA8E1831277}" srcId="{9C7B50BC-5D78-4F9A-BE3F-DB392157F32B}" destId="{0F4A4EE0-1DB6-4213-81DD-A715E21CA4E5}" srcOrd="2" destOrd="0" parTransId="{966EB80F-5FA1-4582-AFD1-1E802E7EDB1D}" sibTransId="{6DAA0F45-730B-4AB4-B963-283EB73DE4B1}"/>
    <dgm:cxn modelId="{33330CFB-04A6-4B1E-8B51-0F3BA98DA107}" srcId="{171AE83B-D8C6-43EF-9C83-6BB26AA8F4D4}" destId="{25A06209-BEB2-45E3-891C-AD099C27BF45}" srcOrd="1" destOrd="0" parTransId="{3BC4ADED-F362-4C66-9CC9-9E632E47D46C}" sibTransId="{74539139-2E9C-491F-8D87-03117722EEAB}"/>
    <dgm:cxn modelId="{708DC28B-70EF-4FAB-8B4B-D523B41DC599}" type="presParOf" srcId="{6D6EDC24-FCC3-4380-B28F-1E29A8CA02D7}" destId="{7512F2C7-C3C3-4478-BF4F-25F20060C7A5}" srcOrd="0" destOrd="0" presId="urn:microsoft.com/office/officeart/2005/8/layout/bList2"/>
    <dgm:cxn modelId="{2EF7A2E5-3D12-43B7-AABC-1A68ABFF6691}" type="presParOf" srcId="{7512F2C7-C3C3-4478-BF4F-25F20060C7A5}" destId="{524225A4-0872-4FA5-B95F-457019FC1A25}" srcOrd="0" destOrd="0" presId="urn:microsoft.com/office/officeart/2005/8/layout/bList2"/>
    <dgm:cxn modelId="{258461EE-7FAC-40E6-A110-2869AE6934D2}" type="presParOf" srcId="{7512F2C7-C3C3-4478-BF4F-25F20060C7A5}" destId="{5160D908-D2DA-4895-BA00-C5DA96E5FB21}" srcOrd="1" destOrd="0" presId="urn:microsoft.com/office/officeart/2005/8/layout/bList2"/>
    <dgm:cxn modelId="{DAD075BB-EA7D-4C14-BD81-4B7144AD9523}" type="presParOf" srcId="{7512F2C7-C3C3-4478-BF4F-25F20060C7A5}" destId="{82BD83B2-7308-4438-A0E7-B97C3A5CFBA7}" srcOrd="2" destOrd="0" presId="urn:microsoft.com/office/officeart/2005/8/layout/bList2"/>
    <dgm:cxn modelId="{638238AA-AD13-4285-9F57-BAAB280F5F67}" type="presParOf" srcId="{7512F2C7-C3C3-4478-BF4F-25F20060C7A5}" destId="{659119A2-DB7E-4B34-A6C1-3C1E76E868BF}" srcOrd="3" destOrd="0" presId="urn:microsoft.com/office/officeart/2005/8/layout/bList2"/>
    <dgm:cxn modelId="{36A2FFF3-F22C-4752-B1A1-C6E6FA6698A2}" type="presParOf" srcId="{6D6EDC24-FCC3-4380-B28F-1E29A8CA02D7}" destId="{2191D92A-A1AD-477C-900F-34F630F890CF}" srcOrd="1" destOrd="0" presId="urn:microsoft.com/office/officeart/2005/8/layout/bList2"/>
    <dgm:cxn modelId="{43183FA5-0B61-47D9-88CC-E51B39782310}" type="presParOf" srcId="{6D6EDC24-FCC3-4380-B28F-1E29A8CA02D7}" destId="{9F4CBB2A-C86F-4B3A-AC03-05CDECBB59BF}" srcOrd="2" destOrd="0" presId="urn:microsoft.com/office/officeart/2005/8/layout/bList2"/>
    <dgm:cxn modelId="{FAC3F30A-C207-4597-BE25-0E1A6E63F7E1}" type="presParOf" srcId="{9F4CBB2A-C86F-4B3A-AC03-05CDECBB59BF}" destId="{465397D3-49DD-4F37-812A-B661618D06DD}" srcOrd="0" destOrd="0" presId="urn:microsoft.com/office/officeart/2005/8/layout/bList2"/>
    <dgm:cxn modelId="{72AF4DCE-E43C-41B8-AA85-193AAC9DDD4E}" type="presParOf" srcId="{9F4CBB2A-C86F-4B3A-AC03-05CDECBB59BF}" destId="{FE8D2820-01D0-40BE-9B0D-01C1F88BF95B}" srcOrd="1" destOrd="0" presId="urn:microsoft.com/office/officeart/2005/8/layout/bList2"/>
    <dgm:cxn modelId="{0D61CA7A-8027-45E1-A1FB-7C96FC781BE9}" type="presParOf" srcId="{9F4CBB2A-C86F-4B3A-AC03-05CDECBB59BF}" destId="{3383D2F6-3925-4165-ACA1-15C5C20AAD86}" srcOrd="2" destOrd="0" presId="urn:microsoft.com/office/officeart/2005/8/layout/bList2"/>
    <dgm:cxn modelId="{276F944E-1F83-4A85-9538-D563B1051B06}" type="presParOf" srcId="{9F4CBB2A-C86F-4B3A-AC03-05CDECBB59BF}" destId="{2DDD812F-FAC3-4A66-90A3-259C2555C3B9}" srcOrd="3" destOrd="0" presId="urn:microsoft.com/office/officeart/2005/8/layout/bList2"/>
    <dgm:cxn modelId="{B3F81299-6194-4D7E-9B26-6E55DEF7C14B}" type="presParOf" srcId="{6D6EDC24-FCC3-4380-B28F-1E29A8CA02D7}" destId="{BFB23368-8707-4268-B80F-D9A8AE858FBB}" srcOrd="3" destOrd="0" presId="urn:microsoft.com/office/officeart/2005/8/layout/bList2"/>
    <dgm:cxn modelId="{D47EF24B-D653-4118-BDEE-BB6F649F8B3B}" type="presParOf" srcId="{6D6EDC24-FCC3-4380-B28F-1E29A8CA02D7}" destId="{4F725B49-AB32-4B56-AC21-56A14FBF3978}" srcOrd="4" destOrd="0" presId="urn:microsoft.com/office/officeart/2005/8/layout/bList2"/>
    <dgm:cxn modelId="{4E9AB4FF-B948-4729-9E76-689C5DA8CBEB}" type="presParOf" srcId="{4F725B49-AB32-4B56-AC21-56A14FBF3978}" destId="{6C8A88D5-F909-497D-83B8-1F208534278E}" srcOrd="0" destOrd="0" presId="urn:microsoft.com/office/officeart/2005/8/layout/bList2"/>
    <dgm:cxn modelId="{1EB59D5A-F728-4106-9C74-50F6480115C4}" type="presParOf" srcId="{4F725B49-AB32-4B56-AC21-56A14FBF3978}" destId="{7FCC5777-6454-4A1C-BF2F-BBBB15E768BB}" srcOrd="1" destOrd="0" presId="urn:microsoft.com/office/officeart/2005/8/layout/bList2"/>
    <dgm:cxn modelId="{AB484552-A567-429F-AA35-026942F2A1C6}" type="presParOf" srcId="{4F725B49-AB32-4B56-AC21-56A14FBF3978}" destId="{BDC1B91A-1265-496E-BED7-B2FF25229DBB}" srcOrd="2" destOrd="0" presId="urn:microsoft.com/office/officeart/2005/8/layout/bList2"/>
    <dgm:cxn modelId="{E020B67A-DB99-4DE9-8572-7909AE14A316}" type="presParOf" srcId="{4F725B49-AB32-4B56-AC21-56A14FBF3978}" destId="{7D95C848-9B54-4BE0-89C6-250860F7F2EB}" srcOrd="3" destOrd="0" presId="urn:microsoft.com/office/officeart/2005/8/layout/bList2"/>
    <dgm:cxn modelId="{A3D0BBA9-EC1E-41B9-8E29-C70B4E5F184D}" type="presParOf" srcId="{6D6EDC24-FCC3-4380-B28F-1E29A8CA02D7}" destId="{AAD0F4F2-F8CD-4CB6-B540-0EF9799D8A03}" srcOrd="5" destOrd="0" presId="urn:microsoft.com/office/officeart/2005/8/layout/bList2"/>
    <dgm:cxn modelId="{2A2348A6-433F-4D9A-9E1A-958CBA6D45D0}" type="presParOf" srcId="{6D6EDC24-FCC3-4380-B28F-1E29A8CA02D7}" destId="{9F4AE0C8-BBF2-483A-BF05-66EAF77705D9}" srcOrd="6" destOrd="0" presId="urn:microsoft.com/office/officeart/2005/8/layout/bList2"/>
    <dgm:cxn modelId="{8D1EAFFA-7097-4886-A0A7-40F4ED254F15}" type="presParOf" srcId="{9F4AE0C8-BBF2-483A-BF05-66EAF77705D9}" destId="{BF294043-D002-4D85-8C31-D45A095950EC}" srcOrd="0" destOrd="0" presId="urn:microsoft.com/office/officeart/2005/8/layout/bList2"/>
    <dgm:cxn modelId="{EC598720-1157-4028-AB9B-5144F90E2DBB}" type="presParOf" srcId="{9F4AE0C8-BBF2-483A-BF05-66EAF77705D9}" destId="{4A0EBD4F-DCC5-4268-80EC-43B7EA06281B}" srcOrd="1" destOrd="0" presId="urn:microsoft.com/office/officeart/2005/8/layout/bList2"/>
    <dgm:cxn modelId="{E01D7A31-46A0-402B-9D6B-B7B780206ADF}" type="presParOf" srcId="{9F4AE0C8-BBF2-483A-BF05-66EAF77705D9}" destId="{9284CDD0-1D0C-4176-BED6-E0A16547FF91}" srcOrd="2" destOrd="0" presId="urn:microsoft.com/office/officeart/2005/8/layout/bList2"/>
    <dgm:cxn modelId="{FC385A57-F5A3-4FA8-AD8B-EA1201BDA6A5}" type="presParOf" srcId="{9F4AE0C8-BBF2-483A-BF05-66EAF77705D9}" destId="{38746FF9-E5FF-42B4-9F59-7DBBE0338D65}" srcOrd="3" destOrd="0" presId="urn:microsoft.com/office/officeart/2005/8/layout/bList2"/>
    <dgm:cxn modelId="{65BD7769-EC76-4E10-9DFF-5E5D2601A71A}" type="presParOf" srcId="{6D6EDC24-FCC3-4380-B28F-1E29A8CA02D7}" destId="{224B8B7E-DE97-46E6-A01D-1772F06B8DE7}" srcOrd="7" destOrd="0" presId="urn:microsoft.com/office/officeart/2005/8/layout/bList2"/>
    <dgm:cxn modelId="{BBF4A83F-6323-4C9A-B46C-0DA104FD6EC1}" type="presParOf" srcId="{6D6EDC24-FCC3-4380-B28F-1E29A8CA02D7}" destId="{45244CD4-161B-458A-BE14-2975394D8C58}" srcOrd="8" destOrd="0" presId="urn:microsoft.com/office/officeart/2005/8/layout/bList2"/>
    <dgm:cxn modelId="{D67906CC-68EC-4C65-9EAC-0F3AEC7CC189}" type="presParOf" srcId="{45244CD4-161B-458A-BE14-2975394D8C58}" destId="{34B4A132-514B-4248-909A-0188F098A417}" srcOrd="0" destOrd="0" presId="urn:microsoft.com/office/officeart/2005/8/layout/bList2"/>
    <dgm:cxn modelId="{57C30166-41DE-42B0-A46C-A09508EAD36C}" type="presParOf" srcId="{45244CD4-161B-458A-BE14-2975394D8C58}" destId="{B335A2BA-8885-4D5B-9CF6-BA2170437B3F}" srcOrd="1" destOrd="0" presId="urn:microsoft.com/office/officeart/2005/8/layout/bList2"/>
    <dgm:cxn modelId="{724810BD-0C12-49A3-8FEE-361785E6A334}" type="presParOf" srcId="{45244CD4-161B-458A-BE14-2975394D8C58}" destId="{BB9DE1A1-347C-4C72-8D2E-3CDCFBF0736A}" srcOrd="2" destOrd="0" presId="urn:microsoft.com/office/officeart/2005/8/layout/bList2"/>
    <dgm:cxn modelId="{03E4A605-A15D-410E-8465-774D9D079072}" type="presParOf" srcId="{45244CD4-161B-458A-BE14-2975394D8C58}" destId="{D3AB3497-6861-44A8-9013-735BDA577726}" srcOrd="3" destOrd="0" presId="urn:microsoft.com/office/officeart/2005/8/layout/bList2"/>
    <dgm:cxn modelId="{A368B650-9EBC-454E-B313-8FE8FA4CC282}" type="presParOf" srcId="{6D6EDC24-FCC3-4380-B28F-1E29A8CA02D7}" destId="{24A6BACC-686E-48EF-BAE0-B67D9F9650FB}" srcOrd="9" destOrd="0" presId="urn:microsoft.com/office/officeart/2005/8/layout/bList2"/>
    <dgm:cxn modelId="{56909E76-6B8C-48F2-A9AA-93D79662F2E7}" type="presParOf" srcId="{6D6EDC24-FCC3-4380-B28F-1E29A8CA02D7}" destId="{5FFB6718-3A10-4D03-92DA-65613738FFF8}" srcOrd="10" destOrd="0" presId="urn:microsoft.com/office/officeart/2005/8/layout/bList2"/>
    <dgm:cxn modelId="{0F1629C7-0D70-4EB0-B69C-6908F80384DA}" type="presParOf" srcId="{5FFB6718-3A10-4D03-92DA-65613738FFF8}" destId="{A605443E-DDAB-4B82-9F25-A1925C016F73}" srcOrd="0" destOrd="0" presId="urn:microsoft.com/office/officeart/2005/8/layout/bList2"/>
    <dgm:cxn modelId="{48408195-B54B-4482-8688-433126D19A41}" type="presParOf" srcId="{5FFB6718-3A10-4D03-92DA-65613738FFF8}" destId="{D35071E7-DBF3-4DE8-8CBF-4EBA93415C50}" srcOrd="1" destOrd="0" presId="urn:microsoft.com/office/officeart/2005/8/layout/bList2"/>
    <dgm:cxn modelId="{593B0173-064B-41F2-BB3A-DE1ACBD16788}" type="presParOf" srcId="{5FFB6718-3A10-4D03-92DA-65613738FFF8}" destId="{07FBBCE2-0C6D-477D-8443-F52EAF6B28AE}" srcOrd="2" destOrd="0" presId="urn:microsoft.com/office/officeart/2005/8/layout/bList2"/>
    <dgm:cxn modelId="{CF195985-ACDA-49FD-A2F2-05DE05718D0B}" type="presParOf" srcId="{5FFB6718-3A10-4D03-92DA-65613738FFF8}" destId="{215804AF-20D4-431C-A2B6-875C5EFD26AF}" srcOrd="3" destOrd="0" presId="urn:microsoft.com/office/officeart/2005/8/layout/bList2"/>
    <dgm:cxn modelId="{17D29C46-46DF-4C55-8A6D-BC2CAE142179}" type="presParOf" srcId="{6D6EDC24-FCC3-4380-B28F-1E29A8CA02D7}" destId="{E04838F5-D29F-4573-95F8-FA25212CFA9A}" srcOrd="11" destOrd="0" presId="urn:microsoft.com/office/officeart/2005/8/layout/bList2"/>
    <dgm:cxn modelId="{E4ED00EE-483E-415A-A6F4-ADF89D021C9E}" type="presParOf" srcId="{6D6EDC24-FCC3-4380-B28F-1E29A8CA02D7}" destId="{BECA3C6B-71D4-4352-95A5-956AAA696128}" srcOrd="12" destOrd="0" presId="urn:microsoft.com/office/officeart/2005/8/layout/bList2"/>
    <dgm:cxn modelId="{88238FFA-4EA3-4126-BD06-C2F4650A103F}" type="presParOf" srcId="{BECA3C6B-71D4-4352-95A5-956AAA696128}" destId="{AC43AA70-78F7-47B0-BF45-5CBE44060A3D}" srcOrd="0" destOrd="0" presId="urn:microsoft.com/office/officeart/2005/8/layout/bList2"/>
    <dgm:cxn modelId="{6DE7B362-466B-4C3B-A779-E32D740AFB5A}" type="presParOf" srcId="{BECA3C6B-71D4-4352-95A5-956AAA696128}" destId="{6D80BE09-E1F2-4A4A-92D8-E1471AA87712}" srcOrd="1" destOrd="0" presId="urn:microsoft.com/office/officeart/2005/8/layout/bList2"/>
    <dgm:cxn modelId="{85E98818-C1E8-425C-AD2B-063C232DA728}" type="presParOf" srcId="{BECA3C6B-71D4-4352-95A5-956AAA696128}" destId="{47D619A2-AA6E-42ED-BE62-4CB57A8C1348}" srcOrd="2" destOrd="0" presId="urn:microsoft.com/office/officeart/2005/8/layout/bList2"/>
    <dgm:cxn modelId="{82B2F917-6BBE-4DA5-B503-472AF731C64D}" type="presParOf" srcId="{BECA3C6B-71D4-4352-95A5-956AAA696128}" destId="{06FB7F14-06F8-49FE-8DBF-0061C6B4FC44}"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00D406-EF3D-48C8-8077-A4C0B2F88AC8}" type="doc">
      <dgm:prSet loTypeId="urn:microsoft.com/office/officeart/2005/8/layout/process1" loCatId="process" qsTypeId="urn:microsoft.com/office/officeart/2005/8/quickstyle/simple1" qsCatId="simple" csTypeId="urn:microsoft.com/office/officeart/2005/8/colors/accent0_1" csCatId="mainScheme" phldr="1"/>
      <dgm:spPr/>
    </dgm:pt>
    <dgm:pt modelId="{228CEB81-ED94-433A-A943-D7F65E935A25}">
      <dgm:prSet phldrT="[Tekst]"/>
      <dgm:spPr/>
      <dgm:t>
        <a:bodyPr/>
        <a:lstStyle/>
        <a:p>
          <a:r>
            <a:rPr lang="pl-PL" dirty="0"/>
            <a:t>technika</a:t>
          </a:r>
        </a:p>
      </dgm:t>
    </dgm:pt>
    <dgm:pt modelId="{EFC0FA07-48CE-41A5-B67E-73ACEA408079}" type="parTrans" cxnId="{69DEAAF9-9E7A-4604-A9D1-3BA2A315ED53}">
      <dgm:prSet/>
      <dgm:spPr/>
      <dgm:t>
        <a:bodyPr/>
        <a:lstStyle/>
        <a:p>
          <a:endParaRPr lang="pl-PL"/>
        </a:p>
      </dgm:t>
    </dgm:pt>
    <dgm:pt modelId="{56804DE4-934F-43CF-BBC0-13E8659DD221}" type="sibTrans" cxnId="{69DEAAF9-9E7A-4604-A9D1-3BA2A315ED53}">
      <dgm:prSet/>
      <dgm:spPr/>
      <dgm:t>
        <a:bodyPr/>
        <a:lstStyle/>
        <a:p>
          <a:endParaRPr lang="pl-PL"/>
        </a:p>
      </dgm:t>
    </dgm:pt>
    <dgm:pt modelId="{9A35DA4D-22CE-4FDD-8F81-7BB2C6319525}">
      <dgm:prSet phldrT="[Tekst]"/>
      <dgm:spPr/>
      <dgm:t>
        <a:bodyPr/>
        <a:lstStyle/>
        <a:p>
          <a:r>
            <a:rPr lang="pl-PL" dirty="0"/>
            <a:t>taktyka</a:t>
          </a:r>
        </a:p>
      </dgm:t>
    </dgm:pt>
    <dgm:pt modelId="{DC47360A-93BA-4EDD-99FB-642732F7D2CB}" type="parTrans" cxnId="{B975B108-B0AC-48DF-8251-B2375B4985A6}">
      <dgm:prSet/>
      <dgm:spPr/>
      <dgm:t>
        <a:bodyPr/>
        <a:lstStyle/>
        <a:p>
          <a:endParaRPr lang="pl-PL"/>
        </a:p>
      </dgm:t>
    </dgm:pt>
    <dgm:pt modelId="{40FEAE15-2876-4292-B2FA-EDED0BF4041B}" type="sibTrans" cxnId="{B975B108-B0AC-48DF-8251-B2375B4985A6}">
      <dgm:prSet/>
      <dgm:spPr/>
      <dgm:t>
        <a:bodyPr/>
        <a:lstStyle/>
        <a:p>
          <a:endParaRPr lang="pl-PL"/>
        </a:p>
      </dgm:t>
    </dgm:pt>
    <dgm:pt modelId="{E7A1B503-F2EB-40FD-8826-AAF4BC7154BB}">
      <dgm:prSet phldrT="[Tekst]"/>
      <dgm:spPr/>
      <dgm:t>
        <a:bodyPr/>
        <a:lstStyle/>
        <a:p>
          <a:r>
            <a:rPr lang="pl-PL" dirty="0"/>
            <a:t>strategia</a:t>
          </a:r>
        </a:p>
      </dgm:t>
    </dgm:pt>
    <dgm:pt modelId="{155D1BFF-789B-4107-BD83-42769F1B15C9}" type="parTrans" cxnId="{66B580F2-8326-44CB-B071-151512714BEB}">
      <dgm:prSet/>
      <dgm:spPr/>
      <dgm:t>
        <a:bodyPr/>
        <a:lstStyle/>
        <a:p>
          <a:endParaRPr lang="pl-PL"/>
        </a:p>
      </dgm:t>
    </dgm:pt>
    <dgm:pt modelId="{9834C406-DED3-452F-9E42-7CA55D36A36B}" type="sibTrans" cxnId="{66B580F2-8326-44CB-B071-151512714BEB}">
      <dgm:prSet/>
      <dgm:spPr/>
      <dgm:t>
        <a:bodyPr/>
        <a:lstStyle/>
        <a:p>
          <a:endParaRPr lang="pl-PL"/>
        </a:p>
      </dgm:t>
    </dgm:pt>
    <dgm:pt modelId="{2294B0C1-F361-422B-A1F9-EF53AD6C6317}" type="pres">
      <dgm:prSet presAssocID="{1600D406-EF3D-48C8-8077-A4C0B2F88AC8}" presName="Name0" presStyleCnt="0">
        <dgm:presLayoutVars>
          <dgm:dir/>
          <dgm:resizeHandles val="exact"/>
        </dgm:presLayoutVars>
      </dgm:prSet>
      <dgm:spPr/>
    </dgm:pt>
    <dgm:pt modelId="{B59B80DB-8D9B-4A0F-9A36-BD2ED35C168B}" type="pres">
      <dgm:prSet presAssocID="{228CEB81-ED94-433A-A943-D7F65E935A25}" presName="node" presStyleLbl="node1" presStyleIdx="0" presStyleCnt="3">
        <dgm:presLayoutVars>
          <dgm:bulletEnabled val="1"/>
        </dgm:presLayoutVars>
      </dgm:prSet>
      <dgm:spPr/>
    </dgm:pt>
    <dgm:pt modelId="{E7844A29-2617-45AB-8C28-827389782A48}" type="pres">
      <dgm:prSet presAssocID="{56804DE4-934F-43CF-BBC0-13E8659DD221}" presName="sibTrans" presStyleLbl="sibTrans2D1" presStyleIdx="0" presStyleCnt="2"/>
      <dgm:spPr/>
    </dgm:pt>
    <dgm:pt modelId="{52CEF0EC-3F6A-42A7-AFC4-D224054D0A1F}" type="pres">
      <dgm:prSet presAssocID="{56804DE4-934F-43CF-BBC0-13E8659DD221}" presName="connectorText" presStyleLbl="sibTrans2D1" presStyleIdx="0" presStyleCnt="2"/>
      <dgm:spPr/>
    </dgm:pt>
    <dgm:pt modelId="{F4C454D8-0987-4E85-B4C9-6E922239E4CD}" type="pres">
      <dgm:prSet presAssocID="{9A35DA4D-22CE-4FDD-8F81-7BB2C6319525}" presName="node" presStyleLbl="node1" presStyleIdx="1" presStyleCnt="3">
        <dgm:presLayoutVars>
          <dgm:bulletEnabled val="1"/>
        </dgm:presLayoutVars>
      </dgm:prSet>
      <dgm:spPr/>
    </dgm:pt>
    <dgm:pt modelId="{2F6733B8-3F87-4114-B1B0-E8A2F7FC9180}" type="pres">
      <dgm:prSet presAssocID="{40FEAE15-2876-4292-B2FA-EDED0BF4041B}" presName="sibTrans" presStyleLbl="sibTrans2D1" presStyleIdx="1" presStyleCnt="2"/>
      <dgm:spPr/>
    </dgm:pt>
    <dgm:pt modelId="{CAB51C9F-8D2D-486E-8FA7-1166352BF722}" type="pres">
      <dgm:prSet presAssocID="{40FEAE15-2876-4292-B2FA-EDED0BF4041B}" presName="connectorText" presStyleLbl="sibTrans2D1" presStyleIdx="1" presStyleCnt="2"/>
      <dgm:spPr/>
    </dgm:pt>
    <dgm:pt modelId="{AF53DE08-6EA5-4D94-B4F6-54D364927571}" type="pres">
      <dgm:prSet presAssocID="{E7A1B503-F2EB-40FD-8826-AAF4BC7154BB}" presName="node" presStyleLbl="node1" presStyleIdx="2" presStyleCnt="3">
        <dgm:presLayoutVars>
          <dgm:bulletEnabled val="1"/>
        </dgm:presLayoutVars>
      </dgm:prSet>
      <dgm:spPr/>
    </dgm:pt>
  </dgm:ptLst>
  <dgm:cxnLst>
    <dgm:cxn modelId="{B975B108-B0AC-48DF-8251-B2375B4985A6}" srcId="{1600D406-EF3D-48C8-8077-A4C0B2F88AC8}" destId="{9A35DA4D-22CE-4FDD-8F81-7BB2C6319525}" srcOrd="1" destOrd="0" parTransId="{DC47360A-93BA-4EDD-99FB-642732F7D2CB}" sibTransId="{40FEAE15-2876-4292-B2FA-EDED0BF4041B}"/>
    <dgm:cxn modelId="{4285C80C-3C76-4758-A318-3677544342B3}" type="presOf" srcId="{E7A1B503-F2EB-40FD-8826-AAF4BC7154BB}" destId="{AF53DE08-6EA5-4D94-B4F6-54D364927571}" srcOrd="0" destOrd="0" presId="urn:microsoft.com/office/officeart/2005/8/layout/process1"/>
    <dgm:cxn modelId="{C80B3962-153E-4641-B975-A890D5F83353}" type="presOf" srcId="{40FEAE15-2876-4292-B2FA-EDED0BF4041B}" destId="{2F6733B8-3F87-4114-B1B0-E8A2F7FC9180}" srcOrd="0" destOrd="0" presId="urn:microsoft.com/office/officeart/2005/8/layout/process1"/>
    <dgm:cxn modelId="{E4233244-0245-4F85-A0A8-A93F8C115A98}" type="presOf" srcId="{1600D406-EF3D-48C8-8077-A4C0B2F88AC8}" destId="{2294B0C1-F361-422B-A1F9-EF53AD6C6317}" srcOrd="0" destOrd="0" presId="urn:microsoft.com/office/officeart/2005/8/layout/process1"/>
    <dgm:cxn modelId="{9ECA4F56-BA71-42BB-8B20-C3FF8950A690}" type="presOf" srcId="{56804DE4-934F-43CF-BBC0-13E8659DD221}" destId="{E7844A29-2617-45AB-8C28-827389782A48}" srcOrd="0" destOrd="0" presId="urn:microsoft.com/office/officeart/2005/8/layout/process1"/>
    <dgm:cxn modelId="{66BD6F80-761B-4BDE-8A9B-63581A61909D}" type="presOf" srcId="{9A35DA4D-22CE-4FDD-8F81-7BB2C6319525}" destId="{F4C454D8-0987-4E85-B4C9-6E922239E4CD}" srcOrd="0" destOrd="0" presId="urn:microsoft.com/office/officeart/2005/8/layout/process1"/>
    <dgm:cxn modelId="{C2EB1DA5-C58E-4EC6-854A-A336D356574A}" type="presOf" srcId="{40FEAE15-2876-4292-B2FA-EDED0BF4041B}" destId="{CAB51C9F-8D2D-486E-8FA7-1166352BF722}" srcOrd="1" destOrd="0" presId="urn:microsoft.com/office/officeart/2005/8/layout/process1"/>
    <dgm:cxn modelId="{5B8CB7CB-DF03-4F8A-9679-91E2C7941200}" type="presOf" srcId="{228CEB81-ED94-433A-A943-D7F65E935A25}" destId="{B59B80DB-8D9B-4A0F-9A36-BD2ED35C168B}" srcOrd="0" destOrd="0" presId="urn:microsoft.com/office/officeart/2005/8/layout/process1"/>
    <dgm:cxn modelId="{CCB1BCD2-C5DA-445F-A530-24B2CCADE556}" type="presOf" srcId="{56804DE4-934F-43CF-BBC0-13E8659DD221}" destId="{52CEF0EC-3F6A-42A7-AFC4-D224054D0A1F}" srcOrd="1" destOrd="0" presId="urn:microsoft.com/office/officeart/2005/8/layout/process1"/>
    <dgm:cxn modelId="{66B580F2-8326-44CB-B071-151512714BEB}" srcId="{1600D406-EF3D-48C8-8077-A4C0B2F88AC8}" destId="{E7A1B503-F2EB-40FD-8826-AAF4BC7154BB}" srcOrd="2" destOrd="0" parTransId="{155D1BFF-789B-4107-BD83-42769F1B15C9}" sibTransId="{9834C406-DED3-452F-9E42-7CA55D36A36B}"/>
    <dgm:cxn modelId="{69DEAAF9-9E7A-4604-A9D1-3BA2A315ED53}" srcId="{1600D406-EF3D-48C8-8077-A4C0B2F88AC8}" destId="{228CEB81-ED94-433A-A943-D7F65E935A25}" srcOrd="0" destOrd="0" parTransId="{EFC0FA07-48CE-41A5-B67E-73ACEA408079}" sibTransId="{56804DE4-934F-43CF-BBC0-13E8659DD221}"/>
    <dgm:cxn modelId="{2FBF7314-B92F-4B75-9DEC-109AC652D874}" type="presParOf" srcId="{2294B0C1-F361-422B-A1F9-EF53AD6C6317}" destId="{B59B80DB-8D9B-4A0F-9A36-BD2ED35C168B}" srcOrd="0" destOrd="0" presId="urn:microsoft.com/office/officeart/2005/8/layout/process1"/>
    <dgm:cxn modelId="{C87A571F-B083-4724-8754-92EFA3987065}" type="presParOf" srcId="{2294B0C1-F361-422B-A1F9-EF53AD6C6317}" destId="{E7844A29-2617-45AB-8C28-827389782A48}" srcOrd="1" destOrd="0" presId="urn:microsoft.com/office/officeart/2005/8/layout/process1"/>
    <dgm:cxn modelId="{6E9EB768-9D00-4C29-8131-7F3920FCC1CD}" type="presParOf" srcId="{E7844A29-2617-45AB-8C28-827389782A48}" destId="{52CEF0EC-3F6A-42A7-AFC4-D224054D0A1F}" srcOrd="0" destOrd="0" presId="urn:microsoft.com/office/officeart/2005/8/layout/process1"/>
    <dgm:cxn modelId="{A1ECEC3D-67CD-4D9A-9378-A112764DF963}" type="presParOf" srcId="{2294B0C1-F361-422B-A1F9-EF53AD6C6317}" destId="{F4C454D8-0987-4E85-B4C9-6E922239E4CD}" srcOrd="2" destOrd="0" presId="urn:microsoft.com/office/officeart/2005/8/layout/process1"/>
    <dgm:cxn modelId="{AB33130D-52CA-4EDE-B162-C8E8A11A04DB}" type="presParOf" srcId="{2294B0C1-F361-422B-A1F9-EF53AD6C6317}" destId="{2F6733B8-3F87-4114-B1B0-E8A2F7FC9180}" srcOrd="3" destOrd="0" presId="urn:microsoft.com/office/officeart/2005/8/layout/process1"/>
    <dgm:cxn modelId="{B754D447-EABD-4427-950B-AD16B0DC08F1}" type="presParOf" srcId="{2F6733B8-3F87-4114-B1B0-E8A2F7FC9180}" destId="{CAB51C9F-8D2D-486E-8FA7-1166352BF722}" srcOrd="0" destOrd="0" presId="urn:microsoft.com/office/officeart/2005/8/layout/process1"/>
    <dgm:cxn modelId="{30A8E03E-6338-43C2-90F1-751505D9D0D1}" type="presParOf" srcId="{2294B0C1-F361-422B-A1F9-EF53AD6C6317}" destId="{AF53DE08-6EA5-4D94-B4F6-54D364927571}"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52A3CD-06D7-4F1B-89B8-0DC7E3371F9A}" type="doc">
      <dgm:prSet loTypeId="urn:microsoft.com/office/officeart/2005/8/layout/process1" loCatId="process" qsTypeId="urn:microsoft.com/office/officeart/2005/8/quickstyle/simple1" qsCatId="simple" csTypeId="urn:microsoft.com/office/officeart/2005/8/colors/accent0_1" csCatId="mainScheme" phldr="1"/>
      <dgm:spPr/>
    </dgm:pt>
    <dgm:pt modelId="{B64D0ED0-751F-40A3-BB2F-BB75A6922192}">
      <dgm:prSet phldrT="[Tekst]"/>
      <dgm:spPr/>
      <dgm:t>
        <a:bodyPr/>
        <a:lstStyle/>
        <a:p>
          <a:r>
            <a:rPr lang="pl-PL" dirty="0"/>
            <a:t>przestępstwo</a:t>
          </a:r>
        </a:p>
      </dgm:t>
    </dgm:pt>
    <dgm:pt modelId="{38DE47DE-3396-46B0-A3DB-5AA49FD5ACFB}" type="parTrans" cxnId="{ECB66A4E-0E88-4A4D-ABA7-62C459F97726}">
      <dgm:prSet/>
      <dgm:spPr/>
      <dgm:t>
        <a:bodyPr/>
        <a:lstStyle/>
        <a:p>
          <a:endParaRPr lang="pl-PL"/>
        </a:p>
      </dgm:t>
    </dgm:pt>
    <dgm:pt modelId="{D8E38562-2186-46E0-BB27-DCD7C4A21EE0}" type="sibTrans" cxnId="{ECB66A4E-0E88-4A4D-ABA7-62C459F97726}">
      <dgm:prSet/>
      <dgm:spPr/>
      <dgm:t>
        <a:bodyPr/>
        <a:lstStyle/>
        <a:p>
          <a:endParaRPr lang="pl-PL"/>
        </a:p>
      </dgm:t>
    </dgm:pt>
    <dgm:pt modelId="{EFF2DB8A-4765-43D0-BD2A-C0FAA7314F85}">
      <dgm:prSet phldrT="[Tekst]"/>
      <dgm:spPr/>
      <dgm:t>
        <a:bodyPr/>
        <a:lstStyle/>
        <a:p>
          <a:r>
            <a:rPr lang="pl-PL" dirty="0"/>
            <a:t>inne zachowania patologiczne</a:t>
          </a:r>
        </a:p>
      </dgm:t>
    </dgm:pt>
    <dgm:pt modelId="{19510506-01F9-402E-995D-57B782ED8718}" type="parTrans" cxnId="{B1FAAF8B-A31B-4512-836E-788CE525B73C}">
      <dgm:prSet/>
      <dgm:spPr/>
      <dgm:t>
        <a:bodyPr/>
        <a:lstStyle/>
        <a:p>
          <a:endParaRPr lang="pl-PL"/>
        </a:p>
      </dgm:t>
    </dgm:pt>
    <dgm:pt modelId="{6211D2A6-69E5-44B3-973E-32BB449E5BCF}" type="sibTrans" cxnId="{B1FAAF8B-A31B-4512-836E-788CE525B73C}">
      <dgm:prSet/>
      <dgm:spPr/>
      <dgm:t>
        <a:bodyPr/>
        <a:lstStyle/>
        <a:p>
          <a:endParaRPr lang="pl-PL"/>
        </a:p>
      </dgm:t>
    </dgm:pt>
    <dgm:pt modelId="{3587DCDB-80E0-4D4A-B6F9-68A3D35A97DA}" type="pres">
      <dgm:prSet presAssocID="{E052A3CD-06D7-4F1B-89B8-0DC7E3371F9A}" presName="Name0" presStyleCnt="0">
        <dgm:presLayoutVars>
          <dgm:dir/>
          <dgm:resizeHandles val="exact"/>
        </dgm:presLayoutVars>
      </dgm:prSet>
      <dgm:spPr/>
    </dgm:pt>
    <dgm:pt modelId="{6CFE6425-2930-497A-9D14-49F4A5F4536A}" type="pres">
      <dgm:prSet presAssocID="{B64D0ED0-751F-40A3-BB2F-BB75A6922192}" presName="node" presStyleLbl="node1" presStyleIdx="0" presStyleCnt="2">
        <dgm:presLayoutVars>
          <dgm:bulletEnabled val="1"/>
        </dgm:presLayoutVars>
      </dgm:prSet>
      <dgm:spPr/>
    </dgm:pt>
    <dgm:pt modelId="{CF00B22E-9C63-4356-AE1C-029F53214AF2}" type="pres">
      <dgm:prSet presAssocID="{D8E38562-2186-46E0-BB27-DCD7C4A21EE0}" presName="sibTrans" presStyleLbl="sibTrans2D1" presStyleIdx="0" presStyleCnt="1"/>
      <dgm:spPr/>
    </dgm:pt>
    <dgm:pt modelId="{E2A18360-63B9-404B-87ED-11FADDBB4A7C}" type="pres">
      <dgm:prSet presAssocID="{D8E38562-2186-46E0-BB27-DCD7C4A21EE0}" presName="connectorText" presStyleLbl="sibTrans2D1" presStyleIdx="0" presStyleCnt="1"/>
      <dgm:spPr/>
    </dgm:pt>
    <dgm:pt modelId="{AB9EEADB-4C89-4628-B4AF-264131E5E3D6}" type="pres">
      <dgm:prSet presAssocID="{EFF2DB8A-4765-43D0-BD2A-C0FAA7314F85}" presName="node" presStyleLbl="node1" presStyleIdx="1" presStyleCnt="2">
        <dgm:presLayoutVars>
          <dgm:bulletEnabled val="1"/>
        </dgm:presLayoutVars>
      </dgm:prSet>
      <dgm:spPr/>
    </dgm:pt>
  </dgm:ptLst>
  <dgm:cxnLst>
    <dgm:cxn modelId="{3C0B3D04-87EB-45E5-A9F5-1A1DD0975C95}" type="presOf" srcId="{D8E38562-2186-46E0-BB27-DCD7C4A21EE0}" destId="{E2A18360-63B9-404B-87ED-11FADDBB4A7C}" srcOrd="1" destOrd="0" presId="urn:microsoft.com/office/officeart/2005/8/layout/process1"/>
    <dgm:cxn modelId="{481E5339-43ED-4E58-ADA6-B7BF9E1D1EF3}" type="presOf" srcId="{E052A3CD-06D7-4F1B-89B8-0DC7E3371F9A}" destId="{3587DCDB-80E0-4D4A-B6F9-68A3D35A97DA}" srcOrd="0" destOrd="0" presId="urn:microsoft.com/office/officeart/2005/8/layout/process1"/>
    <dgm:cxn modelId="{2402E160-4004-4E37-A476-50FC30714007}" type="presOf" srcId="{EFF2DB8A-4765-43D0-BD2A-C0FAA7314F85}" destId="{AB9EEADB-4C89-4628-B4AF-264131E5E3D6}" srcOrd="0" destOrd="0" presId="urn:microsoft.com/office/officeart/2005/8/layout/process1"/>
    <dgm:cxn modelId="{ECB66A4E-0E88-4A4D-ABA7-62C459F97726}" srcId="{E052A3CD-06D7-4F1B-89B8-0DC7E3371F9A}" destId="{B64D0ED0-751F-40A3-BB2F-BB75A6922192}" srcOrd="0" destOrd="0" parTransId="{38DE47DE-3396-46B0-A3DB-5AA49FD5ACFB}" sibTransId="{D8E38562-2186-46E0-BB27-DCD7C4A21EE0}"/>
    <dgm:cxn modelId="{A29E7D57-1AB5-448E-A5AF-D8F611C978E1}" type="presOf" srcId="{B64D0ED0-751F-40A3-BB2F-BB75A6922192}" destId="{6CFE6425-2930-497A-9D14-49F4A5F4536A}" srcOrd="0" destOrd="0" presId="urn:microsoft.com/office/officeart/2005/8/layout/process1"/>
    <dgm:cxn modelId="{E2C47388-5EF1-4370-8EFF-7EC54C4DFE20}" type="presOf" srcId="{D8E38562-2186-46E0-BB27-DCD7C4A21EE0}" destId="{CF00B22E-9C63-4356-AE1C-029F53214AF2}" srcOrd="0" destOrd="0" presId="urn:microsoft.com/office/officeart/2005/8/layout/process1"/>
    <dgm:cxn modelId="{B1FAAF8B-A31B-4512-836E-788CE525B73C}" srcId="{E052A3CD-06D7-4F1B-89B8-0DC7E3371F9A}" destId="{EFF2DB8A-4765-43D0-BD2A-C0FAA7314F85}" srcOrd="1" destOrd="0" parTransId="{19510506-01F9-402E-995D-57B782ED8718}" sibTransId="{6211D2A6-69E5-44B3-973E-32BB449E5BCF}"/>
    <dgm:cxn modelId="{2A42CF0F-FE4E-407D-A0D6-F6081EA8FB1F}" type="presParOf" srcId="{3587DCDB-80E0-4D4A-B6F9-68A3D35A97DA}" destId="{6CFE6425-2930-497A-9D14-49F4A5F4536A}" srcOrd="0" destOrd="0" presId="urn:microsoft.com/office/officeart/2005/8/layout/process1"/>
    <dgm:cxn modelId="{8D7ABFFF-F1CE-4AC5-8580-3B035871D7AE}" type="presParOf" srcId="{3587DCDB-80E0-4D4A-B6F9-68A3D35A97DA}" destId="{CF00B22E-9C63-4356-AE1C-029F53214AF2}" srcOrd="1" destOrd="0" presId="urn:microsoft.com/office/officeart/2005/8/layout/process1"/>
    <dgm:cxn modelId="{B4874740-8477-415E-9826-6971D32B841F}" type="presParOf" srcId="{CF00B22E-9C63-4356-AE1C-029F53214AF2}" destId="{E2A18360-63B9-404B-87ED-11FADDBB4A7C}" srcOrd="0" destOrd="0" presId="urn:microsoft.com/office/officeart/2005/8/layout/process1"/>
    <dgm:cxn modelId="{78FA2C57-D9CA-44AA-A038-CAE6D2497D6B}" type="presParOf" srcId="{3587DCDB-80E0-4D4A-B6F9-68A3D35A97DA}" destId="{AB9EEADB-4C89-4628-B4AF-264131E5E3D6}" srcOrd="2"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AD1B3C-CB40-4375-BA11-53CB80C0C452}" type="doc">
      <dgm:prSet loTypeId="urn:microsoft.com/office/officeart/2005/8/layout/process1" loCatId="process" qsTypeId="urn:microsoft.com/office/officeart/2005/8/quickstyle/simple1" qsCatId="simple" csTypeId="urn:microsoft.com/office/officeart/2005/8/colors/accent0_1" csCatId="mainScheme" phldr="1"/>
      <dgm:spPr/>
    </dgm:pt>
    <dgm:pt modelId="{A410828E-D0E2-4466-98F7-F9D057726F86}">
      <dgm:prSet phldrT="[Tekst]"/>
      <dgm:spPr/>
      <dgm:t>
        <a:bodyPr/>
        <a:lstStyle/>
        <a:p>
          <a:r>
            <a:rPr lang="pl-PL" dirty="0"/>
            <a:t>sektor publiczny</a:t>
          </a:r>
        </a:p>
      </dgm:t>
    </dgm:pt>
    <dgm:pt modelId="{67D3729A-9365-4D53-9F17-90E96D5D15D5}" type="parTrans" cxnId="{EACB4B91-0294-46A3-9E10-9104F82A6E63}">
      <dgm:prSet/>
      <dgm:spPr/>
      <dgm:t>
        <a:bodyPr/>
        <a:lstStyle/>
        <a:p>
          <a:endParaRPr lang="pl-PL"/>
        </a:p>
      </dgm:t>
    </dgm:pt>
    <dgm:pt modelId="{BBA1186E-69CE-4358-8714-5A5420773F11}" type="sibTrans" cxnId="{EACB4B91-0294-46A3-9E10-9104F82A6E63}">
      <dgm:prSet/>
      <dgm:spPr/>
      <dgm:t>
        <a:bodyPr/>
        <a:lstStyle/>
        <a:p>
          <a:endParaRPr lang="pl-PL"/>
        </a:p>
      </dgm:t>
    </dgm:pt>
    <dgm:pt modelId="{2F5FB335-0F59-4C62-8791-8A8BAE2C89FF}">
      <dgm:prSet phldrT="[Tekst]"/>
      <dgm:spPr/>
      <dgm:t>
        <a:bodyPr/>
        <a:lstStyle/>
        <a:p>
          <a:r>
            <a:rPr lang="pl-PL" dirty="0"/>
            <a:t>sektor prywatny</a:t>
          </a:r>
        </a:p>
      </dgm:t>
    </dgm:pt>
    <dgm:pt modelId="{8691935D-4A43-4400-8CD2-EE882C12180B}" type="parTrans" cxnId="{967B8FD0-4C68-4F55-B448-8B7A0DCD90A9}">
      <dgm:prSet/>
      <dgm:spPr/>
      <dgm:t>
        <a:bodyPr/>
        <a:lstStyle/>
        <a:p>
          <a:endParaRPr lang="pl-PL"/>
        </a:p>
      </dgm:t>
    </dgm:pt>
    <dgm:pt modelId="{280621E9-C36B-4A8B-8F81-122927A77B5D}" type="sibTrans" cxnId="{967B8FD0-4C68-4F55-B448-8B7A0DCD90A9}">
      <dgm:prSet/>
      <dgm:spPr/>
      <dgm:t>
        <a:bodyPr/>
        <a:lstStyle/>
        <a:p>
          <a:endParaRPr lang="pl-PL"/>
        </a:p>
      </dgm:t>
    </dgm:pt>
    <dgm:pt modelId="{A1EA60D3-42E4-4F59-9F3D-D0E294116D64}" type="pres">
      <dgm:prSet presAssocID="{99AD1B3C-CB40-4375-BA11-53CB80C0C452}" presName="Name0" presStyleCnt="0">
        <dgm:presLayoutVars>
          <dgm:dir/>
          <dgm:resizeHandles val="exact"/>
        </dgm:presLayoutVars>
      </dgm:prSet>
      <dgm:spPr/>
    </dgm:pt>
    <dgm:pt modelId="{04564682-B2FE-46ED-89C0-953BF2CE4790}" type="pres">
      <dgm:prSet presAssocID="{A410828E-D0E2-4466-98F7-F9D057726F86}" presName="node" presStyleLbl="node1" presStyleIdx="0" presStyleCnt="2">
        <dgm:presLayoutVars>
          <dgm:bulletEnabled val="1"/>
        </dgm:presLayoutVars>
      </dgm:prSet>
      <dgm:spPr/>
    </dgm:pt>
    <dgm:pt modelId="{29C68373-A491-4790-9155-8FA97EE3E31D}" type="pres">
      <dgm:prSet presAssocID="{BBA1186E-69CE-4358-8714-5A5420773F11}" presName="sibTrans" presStyleLbl="sibTrans2D1" presStyleIdx="0" presStyleCnt="1"/>
      <dgm:spPr/>
    </dgm:pt>
    <dgm:pt modelId="{F3BBA072-FF5B-4C1E-8DBF-EEAD62C196FD}" type="pres">
      <dgm:prSet presAssocID="{BBA1186E-69CE-4358-8714-5A5420773F11}" presName="connectorText" presStyleLbl="sibTrans2D1" presStyleIdx="0" presStyleCnt="1"/>
      <dgm:spPr/>
    </dgm:pt>
    <dgm:pt modelId="{E4B691BB-E4B3-4530-A484-96BBDA523786}" type="pres">
      <dgm:prSet presAssocID="{2F5FB335-0F59-4C62-8791-8A8BAE2C89FF}" presName="node" presStyleLbl="node1" presStyleIdx="1" presStyleCnt="2">
        <dgm:presLayoutVars>
          <dgm:bulletEnabled val="1"/>
        </dgm:presLayoutVars>
      </dgm:prSet>
      <dgm:spPr/>
    </dgm:pt>
  </dgm:ptLst>
  <dgm:cxnLst>
    <dgm:cxn modelId="{3CAC2900-7947-40B0-AFB0-58AC1EBB99CD}" type="presOf" srcId="{A410828E-D0E2-4466-98F7-F9D057726F86}" destId="{04564682-B2FE-46ED-89C0-953BF2CE4790}" srcOrd="0" destOrd="0" presId="urn:microsoft.com/office/officeart/2005/8/layout/process1"/>
    <dgm:cxn modelId="{7E23B645-D9A4-4D9F-B494-5D049EDF88F3}" type="presOf" srcId="{99AD1B3C-CB40-4375-BA11-53CB80C0C452}" destId="{A1EA60D3-42E4-4F59-9F3D-D0E294116D64}" srcOrd="0" destOrd="0" presId="urn:microsoft.com/office/officeart/2005/8/layout/process1"/>
    <dgm:cxn modelId="{E3C1E47E-7D58-4B3D-95BC-C92EC35A0088}" type="presOf" srcId="{BBA1186E-69CE-4358-8714-5A5420773F11}" destId="{F3BBA072-FF5B-4C1E-8DBF-EEAD62C196FD}" srcOrd="1" destOrd="0" presId="urn:microsoft.com/office/officeart/2005/8/layout/process1"/>
    <dgm:cxn modelId="{EACB4B91-0294-46A3-9E10-9104F82A6E63}" srcId="{99AD1B3C-CB40-4375-BA11-53CB80C0C452}" destId="{A410828E-D0E2-4466-98F7-F9D057726F86}" srcOrd="0" destOrd="0" parTransId="{67D3729A-9365-4D53-9F17-90E96D5D15D5}" sibTransId="{BBA1186E-69CE-4358-8714-5A5420773F11}"/>
    <dgm:cxn modelId="{967B8FD0-4C68-4F55-B448-8B7A0DCD90A9}" srcId="{99AD1B3C-CB40-4375-BA11-53CB80C0C452}" destId="{2F5FB335-0F59-4C62-8791-8A8BAE2C89FF}" srcOrd="1" destOrd="0" parTransId="{8691935D-4A43-4400-8CD2-EE882C12180B}" sibTransId="{280621E9-C36B-4A8B-8F81-122927A77B5D}"/>
    <dgm:cxn modelId="{19B5D3F1-6670-4DEB-893F-93FF808BEE3E}" type="presOf" srcId="{2F5FB335-0F59-4C62-8791-8A8BAE2C89FF}" destId="{E4B691BB-E4B3-4530-A484-96BBDA523786}" srcOrd="0" destOrd="0" presId="urn:microsoft.com/office/officeart/2005/8/layout/process1"/>
    <dgm:cxn modelId="{910665FF-6127-4F66-B12F-CF9BA1269588}" type="presOf" srcId="{BBA1186E-69CE-4358-8714-5A5420773F11}" destId="{29C68373-A491-4790-9155-8FA97EE3E31D}" srcOrd="0" destOrd="0" presId="urn:microsoft.com/office/officeart/2005/8/layout/process1"/>
    <dgm:cxn modelId="{D5069B99-ED8F-4821-9F7B-8D659F0699C7}" type="presParOf" srcId="{A1EA60D3-42E4-4F59-9F3D-D0E294116D64}" destId="{04564682-B2FE-46ED-89C0-953BF2CE4790}" srcOrd="0" destOrd="0" presId="urn:microsoft.com/office/officeart/2005/8/layout/process1"/>
    <dgm:cxn modelId="{2C90DB53-7C4A-4E66-9BA7-02B5F1E41FB9}" type="presParOf" srcId="{A1EA60D3-42E4-4F59-9F3D-D0E294116D64}" destId="{29C68373-A491-4790-9155-8FA97EE3E31D}" srcOrd="1" destOrd="0" presId="urn:microsoft.com/office/officeart/2005/8/layout/process1"/>
    <dgm:cxn modelId="{F38C7FDE-866D-4016-B9A5-324CFA12494D}" type="presParOf" srcId="{29C68373-A491-4790-9155-8FA97EE3E31D}" destId="{F3BBA072-FF5B-4C1E-8DBF-EEAD62C196FD}" srcOrd="0" destOrd="0" presId="urn:microsoft.com/office/officeart/2005/8/layout/process1"/>
    <dgm:cxn modelId="{534D2CDB-79F2-492B-8563-E14547C25B50}" type="presParOf" srcId="{A1EA60D3-42E4-4F59-9F3D-D0E294116D64}" destId="{E4B691BB-E4B3-4530-A484-96BBDA523786}" srcOrd="2" destOrd="0" presId="urn:microsoft.com/office/officeart/2005/8/layout/process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B7F8B4-9423-44C6-AA2A-72E7FDBBAA6E}" type="doc">
      <dgm:prSet loTypeId="urn:microsoft.com/office/officeart/2005/8/layout/process1" loCatId="process" qsTypeId="urn:microsoft.com/office/officeart/2005/8/quickstyle/simple1" qsCatId="simple" csTypeId="urn:microsoft.com/office/officeart/2005/8/colors/accent0_1" csCatId="mainScheme" phldr="1"/>
      <dgm:spPr/>
    </dgm:pt>
    <dgm:pt modelId="{44571C0C-C224-4713-BEF9-A4786759680F}">
      <dgm:prSet phldrT="[Tekst]"/>
      <dgm:spPr/>
      <dgm:t>
        <a:bodyPr/>
        <a:lstStyle/>
        <a:p>
          <a:r>
            <a:rPr lang="pl-PL" dirty="0"/>
            <a:t>dochodzenie przestępstw</a:t>
          </a:r>
        </a:p>
      </dgm:t>
    </dgm:pt>
    <dgm:pt modelId="{D7F3985A-5408-403D-81FE-4E383A49C45D}" type="parTrans" cxnId="{A0206108-2290-460A-BA3C-3FA1C907D5BB}">
      <dgm:prSet/>
      <dgm:spPr/>
      <dgm:t>
        <a:bodyPr/>
        <a:lstStyle/>
        <a:p>
          <a:endParaRPr lang="pl-PL"/>
        </a:p>
      </dgm:t>
    </dgm:pt>
    <dgm:pt modelId="{F5445D5A-E8B2-484C-8C91-EF08EC42F7D7}" type="sibTrans" cxnId="{A0206108-2290-460A-BA3C-3FA1C907D5BB}">
      <dgm:prSet/>
      <dgm:spPr/>
      <dgm:t>
        <a:bodyPr/>
        <a:lstStyle/>
        <a:p>
          <a:endParaRPr lang="pl-PL"/>
        </a:p>
      </dgm:t>
    </dgm:pt>
    <dgm:pt modelId="{BA4D6806-FF3D-478E-9727-200E26F398CC}">
      <dgm:prSet phldrT="[Tekst]"/>
      <dgm:spPr/>
      <dgm:t>
        <a:bodyPr/>
        <a:lstStyle/>
        <a:p>
          <a:r>
            <a:rPr lang="pl-PL" dirty="0"/>
            <a:t>popełnianie przestępstw</a:t>
          </a:r>
        </a:p>
      </dgm:t>
    </dgm:pt>
    <dgm:pt modelId="{6FE9BA50-BB47-495F-BFC6-930AB15C97DA}" type="parTrans" cxnId="{47BFE3D1-9827-4091-8428-D1954D3A9BD6}">
      <dgm:prSet/>
      <dgm:spPr/>
      <dgm:t>
        <a:bodyPr/>
        <a:lstStyle/>
        <a:p>
          <a:endParaRPr lang="pl-PL"/>
        </a:p>
      </dgm:t>
    </dgm:pt>
    <dgm:pt modelId="{E81B867A-6C38-4B24-96EF-D396F323515F}" type="sibTrans" cxnId="{47BFE3D1-9827-4091-8428-D1954D3A9BD6}">
      <dgm:prSet/>
      <dgm:spPr/>
      <dgm:t>
        <a:bodyPr/>
        <a:lstStyle/>
        <a:p>
          <a:endParaRPr lang="pl-PL"/>
        </a:p>
      </dgm:t>
    </dgm:pt>
    <dgm:pt modelId="{FF112D50-1000-4422-8C7B-F641D112E273}">
      <dgm:prSet phldrT="[Tekst]"/>
      <dgm:spPr/>
      <dgm:t>
        <a:bodyPr/>
        <a:lstStyle/>
        <a:p>
          <a:r>
            <a:rPr lang="pl-PL" dirty="0"/>
            <a:t>profilaktyka przestępstw</a:t>
          </a:r>
        </a:p>
      </dgm:t>
    </dgm:pt>
    <dgm:pt modelId="{9FA4DA71-7770-41C2-9D66-C1B864B05B81}" type="parTrans" cxnId="{FFF9B073-A6B2-412B-A1E7-0C94CBEF1789}">
      <dgm:prSet/>
      <dgm:spPr/>
      <dgm:t>
        <a:bodyPr/>
        <a:lstStyle/>
        <a:p>
          <a:endParaRPr lang="pl-PL"/>
        </a:p>
      </dgm:t>
    </dgm:pt>
    <dgm:pt modelId="{7F204EF9-B28E-44F1-A4E9-44FA1E6C5831}" type="sibTrans" cxnId="{FFF9B073-A6B2-412B-A1E7-0C94CBEF1789}">
      <dgm:prSet/>
      <dgm:spPr/>
      <dgm:t>
        <a:bodyPr/>
        <a:lstStyle/>
        <a:p>
          <a:endParaRPr lang="pl-PL"/>
        </a:p>
      </dgm:t>
    </dgm:pt>
    <dgm:pt modelId="{F2BA07C6-A5A4-4C10-AAE6-5BD135F307D2}" type="pres">
      <dgm:prSet presAssocID="{99B7F8B4-9423-44C6-AA2A-72E7FDBBAA6E}" presName="Name0" presStyleCnt="0">
        <dgm:presLayoutVars>
          <dgm:dir/>
          <dgm:resizeHandles val="exact"/>
        </dgm:presLayoutVars>
      </dgm:prSet>
      <dgm:spPr/>
    </dgm:pt>
    <dgm:pt modelId="{DC91F6B4-D897-46B5-98D2-9C01BC57AFBC}" type="pres">
      <dgm:prSet presAssocID="{44571C0C-C224-4713-BEF9-A4786759680F}" presName="node" presStyleLbl="node1" presStyleIdx="0" presStyleCnt="3">
        <dgm:presLayoutVars>
          <dgm:bulletEnabled val="1"/>
        </dgm:presLayoutVars>
      </dgm:prSet>
      <dgm:spPr/>
    </dgm:pt>
    <dgm:pt modelId="{130643A4-0D4F-4583-9231-1B8CDB623006}" type="pres">
      <dgm:prSet presAssocID="{F5445D5A-E8B2-484C-8C91-EF08EC42F7D7}" presName="sibTrans" presStyleLbl="sibTrans2D1" presStyleIdx="0" presStyleCnt="2"/>
      <dgm:spPr/>
    </dgm:pt>
    <dgm:pt modelId="{1050BDC1-6714-47A7-BF2A-F95608EDA773}" type="pres">
      <dgm:prSet presAssocID="{F5445D5A-E8B2-484C-8C91-EF08EC42F7D7}" presName="connectorText" presStyleLbl="sibTrans2D1" presStyleIdx="0" presStyleCnt="2"/>
      <dgm:spPr/>
    </dgm:pt>
    <dgm:pt modelId="{7517D6FC-D433-4553-B37E-F41063582052}" type="pres">
      <dgm:prSet presAssocID="{BA4D6806-FF3D-478E-9727-200E26F398CC}" presName="node" presStyleLbl="node1" presStyleIdx="1" presStyleCnt="3">
        <dgm:presLayoutVars>
          <dgm:bulletEnabled val="1"/>
        </dgm:presLayoutVars>
      </dgm:prSet>
      <dgm:spPr/>
    </dgm:pt>
    <dgm:pt modelId="{5841D896-4DA5-4928-A17B-B4005CBCB8B1}" type="pres">
      <dgm:prSet presAssocID="{E81B867A-6C38-4B24-96EF-D396F323515F}" presName="sibTrans" presStyleLbl="sibTrans2D1" presStyleIdx="1" presStyleCnt="2"/>
      <dgm:spPr/>
    </dgm:pt>
    <dgm:pt modelId="{B0BB69DC-12D4-4E77-8C6E-30FDB7A2C944}" type="pres">
      <dgm:prSet presAssocID="{E81B867A-6C38-4B24-96EF-D396F323515F}" presName="connectorText" presStyleLbl="sibTrans2D1" presStyleIdx="1" presStyleCnt="2"/>
      <dgm:spPr/>
    </dgm:pt>
    <dgm:pt modelId="{24050ECD-209E-4AE6-97B5-66D7E44BCCF5}" type="pres">
      <dgm:prSet presAssocID="{FF112D50-1000-4422-8C7B-F641D112E273}" presName="node" presStyleLbl="node1" presStyleIdx="2" presStyleCnt="3">
        <dgm:presLayoutVars>
          <dgm:bulletEnabled val="1"/>
        </dgm:presLayoutVars>
      </dgm:prSet>
      <dgm:spPr/>
    </dgm:pt>
  </dgm:ptLst>
  <dgm:cxnLst>
    <dgm:cxn modelId="{A0206108-2290-460A-BA3C-3FA1C907D5BB}" srcId="{99B7F8B4-9423-44C6-AA2A-72E7FDBBAA6E}" destId="{44571C0C-C224-4713-BEF9-A4786759680F}" srcOrd="0" destOrd="0" parTransId="{D7F3985A-5408-403D-81FE-4E383A49C45D}" sibTransId="{F5445D5A-E8B2-484C-8C91-EF08EC42F7D7}"/>
    <dgm:cxn modelId="{4B6E5B13-E7E8-4CFE-91B4-79D2C36146AD}" type="presOf" srcId="{BA4D6806-FF3D-478E-9727-200E26F398CC}" destId="{7517D6FC-D433-4553-B37E-F41063582052}" srcOrd="0" destOrd="0" presId="urn:microsoft.com/office/officeart/2005/8/layout/process1"/>
    <dgm:cxn modelId="{361B071C-9EC4-4283-A490-DB282FA6521E}" type="presOf" srcId="{F5445D5A-E8B2-484C-8C91-EF08EC42F7D7}" destId="{1050BDC1-6714-47A7-BF2A-F95608EDA773}" srcOrd="1" destOrd="0" presId="urn:microsoft.com/office/officeart/2005/8/layout/process1"/>
    <dgm:cxn modelId="{8882713D-FF8B-415D-B1AE-296FF4C820D8}" type="presOf" srcId="{E81B867A-6C38-4B24-96EF-D396F323515F}" destId="{5841D896-4DA5-4928-A17B-B4005CBCB8B1}" srcOrd="0" destOrd="0" presId="urn:microsoft.com/office/officeart/2005/8/layout/process1"/>
    <dgm:cxn modelId="{FFF9B073-A6B2-412B-A1E7-0C94CBEF1789}" srcId="{99B7F8B4-9423-44C6-AA2A-72E7FDBBAA6E}" destId="{FF112D50-1000-4422-8C7B-F641D112E273}" srcOrd="2" destOrd="0" parTransId="{9FA4DA71-7770-41C2-9D66-C1B864B05B81}" sibTransId="{7F204EF9-B28E-44F1-A4E9-44FA1E6C5831}"/>
    <dgm:cxn modelId="{2686B485-E1C4-4432-A2D2-9BF1146EB60F}" type="presOf" srcId="{E81B867A-6C38-4B24-96EF-D396F323515F}" destId="{B0BB69DC-12D4-4E77-8C6E-30FDB7A2C944}" srcOrd="1" destOrd="0" presId="urn:microsoft.com/office/officeart/2005/8/layout/process1"/>
    <dgm:cxn modelId="{2652EA8B-DDB2-442A-A47E-42C01B6E7E18}" type="presOf" srcId="{F5445D5A-E8B2-484C-8C91-EF08EC42F7D7}" destId="{130643A4-0D4F-4583-9231-1B8CDB623006}" srcOrd="0" destOrd="0" presId="urn:microsoft.com/office/officeart/2005/8/layout/process1"/>
    <dgm:cxn modelId="{47BFE3D1-9827-4091-8428-D1954D3A9BD6}" srcId="{99B7F8B4-9423-44C6-AA2A-72E7FDBBAA6E}" destId="{BA4D6806-FF3D-478E-9727-200E26F398CC}" srcOrd="1" destOrd="0" parTransId="{6FE9BA50-BB47-495F-BFC6-930AB15C97DA}" sibTransId="{E81B867A-6C38-4B24-96EF-D396F323515F}"/>
    <dgm:cxn modelId="{C83F9EF0-4877-4B7F-AD74-927458F274C8}" type="presOf" srcId="{99B7F8B4-9423-44C6-AA2A-72E7FDBBAA6E}" destId="{F2BA07C6-A5A4-4C10-AAE6-5BD135F307D2}" srcOrd="0" destOrd="0" presId="urn:microsoft.com/office/officeart/2005/8/layout/process1"/>
    <dgm:cxn modelId="{E4E5A9F2-0DD0-45FA-B779-4E4D8942FA66}" type="presOf" srcId="{FF112D50-1000-4422-8C7B-F641D112E273}" destId="{24050ECD-209E-4AE6-97B5-66D7E44BCCF5}" srcOrd="0" destOrd="0" presId="urn:microsoft.com/office/officeart/2005/8/layout/process1"/>
    <dgm:cxn modelId="{51BC26FA-D2F1-43D9-B97E-D3D4325A5EBD}" type="presOf" srcId="{44571C0C-C224-4713-BEF9-A4786759680F}" destId="{DC91F6B4-D897-46B5-98D2-9C01BC57AFBC}" srcOrd="0" destOrd="0" presId="urn:microsoft.com/office/officeart/2005/8/layout/process1"/>
    <dgm:cxn modelId="{55D2BCB1-0EE1-409C-9517-05051A93CEC0}" type="presParOf" srcId="{F2BA07C6-A5A4-4C10-AAE6-5BD135F307D2}" destId="{DC91F6B4-D897-46B5-98D2-9C01BC57AFBC}" srcOrd="0" destOrd="0" presId="urn:microsoft.com/office/officeart/2005/8/layout/process1"/>
    <dgm:cxn modelId="{531CF136-02BA-4134-B5EE-52B8AB2107B0}" type="presParOf" srcId="{F2BA07C6-A5A4-4C10-AAE6-5BD135F307D2}" destId="{130643A4-0D4F-4583-9231-1B8CDB623006}" srcOrd="1" destOrd="0" presId="urn:microsoft.com/office/officeart/2005/8/layout/process1"/>
    <dgm:cxn modelId="{F32B70FA-6856-4B91-914B-A9734294FC67}" type="presParOf" srcId="{130643A4-0D4F-4583-9231-1B8CDB623006}" destId="{1050BDC1-6714-47A7-BF2A-F95608EDA773}" srcOrd="0" destOrd="0" presId="urn:microsoft.com/office/officeart/2005/8/layout/process1"/>
    <dgm:cxn modelId="{AC0EE9AE-4645-4A64-9B6A-F094D7B7A6CF}" type="presParOf" srcId="{F2BA07C6-A5A4-4C10-AAE6-5BD135F307D2}" destId="{7517D6FC-D433-4553-B37E-F41063582052}" srcOrd="2" destOrd="0" presId="urn:microsoft.com/office/officeart/2005/8/layout/process1"/>
    <dgm:cxn modelId="{C6170945-8DD6-4214-AB42-567A09E50771}" type="presParOf" srcId="{F2BA07C6-A5A4-4C10-AAE6-5BD135F307D2}" destId="{5841D896-4DA5-4928-A17B-B4005CBCB8B1}" srcOrd="3" destOrd="0" presId="urn:microsoft.com/office/officeart/2005/8/layout/process1"/>
    <dgm:cxn modelId="{0B73ED89-A5C9-409D-BA10-46CCF5BFFA70}" type="presParOf" srcId="{5841D896-4DA5-4928-A17B-B4005CBCB8B1}" destId="{B0BB69DC-12D4-4E77-8C6E-30FDB7A2C944}" srcOrd="0" destOrd="0" presId="urn:microsoft.com/office/officeart/2005/8/layout/process1"/>
    <dgm:cxn modelId="{33364248-1C2E-4B0B-8713-CC80A6E52CC4}" type="presParOf" srcId="{F2BA07C6-A5A4-4C10-AAE6-5BD135F307D2}" destId="{24050ECD-209E-4AE6-97B5-66D7E44BCCF5}" srcOrd="4" destOrd="0" presId="urn:microsoft.com/office/officeart/2005/8/layout/process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ABE6E6-F19C-4C84-8D98-C6A8E5D9AC23}"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pl-PL"/>
        </a:p>
      </dgm:t>
    </dgm:pt>
    <dgm:pt modelId="{B7AE05C2-1A12-4AD3-A4D8-0223733B5004}">
      <dgm:prSet phldrT="[Tekst]"/>
      <dgm:spPr/>
      <dgm:t>
        <a:bodyPr/>
        <a:lstStyle/>
        <a:p>
          <a:r>
            <a:rPr lang="pl-PL" b="1" dirty="0"/>
            <a:t>KRYMINALISTYKA</a:t>
          </a:r>
        </a:p>
      </dgm:t>
    </dgm:pt>
    <dgm:pt modelId="{D200BA92-4DB3-46A7-900B-F2E76BE37B57}" type="parTrans" cxnId="{658F33AD-BE80-4DA6-82E6-0A2FEBEE54FE}">
      <dgm:prSet/>
      <dgm:spPr/>
      <dgm:t>
        <a:bodyPr/>
        <a:lstStyle/>
        <a:p>
          <a:endParaRPr lang="pl-PL"/>
        </a:p>
      </dgm:t>
    </dgm:pt>
    <dgm:pt modelId="{1FBA8F6F-3CCB-47AC-96DA-30FA138B174C}" type="sibTrans" cxnId="{658F33AD-BE80-4DA6-82E6-0A2FEBEE54FE}">
      <dgm:prSet/>
      <dgm:spPr/>
      <dgm:t>
        <a:bodyPr/>
        <a:lstStyle/>
        <a:p>
          <a:endParaRPr lang="pl-PL"/>
        </a:p>
      </dgm:t>
    </dgm:pt>
    <dgm:pt modelId="{EFC867D5-35F2-4FBC-A1A0-C5693C288857}">
      <dgm:prSet phldrT="[Tekst]"/>
      <dgm:spPr/>
      <dgm:t>
        <a:bodyPr/>
        <a:lstStyle/>
        <a:p>
          <a:r>
            <a:rPr lang="pl-PL" b="1" dirty="0">
              <a:effectLst/>
            </a:rPr>
            <a:t>Ogólna teoria i metodologia kryminalistyki</a:t>
          </a:r>
        </a:p>
      </dgm:t>
    </dgm:pt>
    <dgm:pt modelId="{DA89F2FE-B8F5-45FE-87C9-7E65AFE66F26}" type="parTrans" cxnId="{75B37D22-3D04-4BDA-9411-C14B449423DA}">
      <dgm:prSet/>
      <dgm:spPr/>
      <dgm:t>
        <a:bodyPr/>
        <a:lstStyle/>
        <a:p>
          <a:endParaRPr lang="pl-PL"/>
        </a:p>
      </dgm:t>
    </dgm:pt>
    <dgm:pt modelId="{BCCB5D39-ED61-426E-A6AF-82BBBA24BF8A}" type="sibTrans" cxnId="{75B37D22-3D04-4BDA-9411-C14B449423DA}">
      <dgm:prSet/>
      <dgm:spPr/>
      <dgm:t>
        <a:bodyPr/>
        <a:lstStyle/>
        <a:p>
          <a:endParaRPr lang="pl-PL"/>
        </a:p>
      </dgm:t>
    </dgm:pt>
    <dgm:pt modelId="{66E84BA6-17DB-46BF-A598-349A6C1424BB}">
      <dgm:prSet phldrT="[Tekst]"/>
      <dgm:spPr/>
      <dgm:t>
        <a:bodyPr/>
        <a:lstStyle/>
        <a:p>
          <a:r>
            <a:rPr lang="pl-PL" b="1" dirty="0">
              <a:effectLst/>
            </a:rPr>
            <a:t>Taktyka kryminalistyczna</a:t>
          </a:r>
        </a:p>
      </dgm:t>
    </dgm:pt>
    <dgm:pt modelId="{D1A287E6-9D0D-4722-A771-68D34E0616CA}" type="parTrans" cxnId="{43BA1560-75AC-4071-BF44-60152DDCCAC3}">
      <dgm:prSet/>
      <dgm:spPr/>
      <dgm:t>
        <a:bodyPr/>
        <a:lstStyle/>
        <a:p>
          <a:endParaRPr lang="pl-PL"/>
        </a:p>
      </dgm:t>
    </dgm:pt>
    <dgm:pt modelId="{6767640D-C83B-477E-BD53-52EC7BDAF453}" type="sibTrans" cxnId="{43BA1560-75AC-4071-BF44-60152DDCCAC3}">
      <dgm:prSet/>
      <dgm:spPr/>
      <dgm:t>
        <a:bodyPr/>
        <a:lstStyle/>
        <a:p>
          <a:endParaRPr lang="pl-PL"/>
        </a:p>
      </dgm:t>
    </dgm:pt>
    <dgm:pt modelId="{A8397329-2A83-4FD8-B09B-81F3DD5CB375}">
      <dgm:prSet phldrT="[Tekst]"/>
      <dgm:spPr/>
      <dgm:t>
        <a:bodyPr/>
        <a:lstStyle/>
        <a:p>
          <a:r>
            <a:rPr lang="pl-PL" b="1" dirty="0">
              <a:effectLst/>
            </a:rPr>
            <a:t>Technika kryminalistyczna</a:t>
          </a:r>
        </a:p>
      </dgm:t>
    </dgm:pt>
    <dgm:pt modelId="{B4D422BC-424F-4EB2-87D5-6B65A264DAA6}" type="parTrans" cxnId="{8717A0CB-618C-49B6-B12D-5A79AACE6CFD}">
      <dgm:prSet/>
      <dgm:spPr/>
      <dgm:t>
        <a:bodyPr/>
        <a:lstStyle/>
        <a:p>
          <a:endParaRPr lang="pl-PL"/>
        </a:p>
      </dgm:t>
    </dgm:pt>
    <dgm:pt modelId="{55C50459-63BF-429A-BDDF-C4C0FB44D91D}" type="sibTrans" cxnId="{8717A0CB-618C-49B6-B12D-5A79AACE6CFD}">
      <dgm:prSet/>
      <dgm:spPr/>
      <dgm:t>
        <a:bodyPr/>
        <a:lstStyle/>
        <a:p>
          <a:endParaRPr lang="pl-PL"/>
        </a:p>
      </dgm:t>
    </dgm:pt>
    <dgm:pt modelId="{85A96CCB-B38A-4448-8F51-FB7906C2A7E3}">
      <dgm:prSet phldrT="[Tekst]"/>
      <dgm:spPr/>
      <dgm:t>
        <a:bodyPr/>
        <a:lstStyle/>
        <a:p>
          <a:r>
            <a:rPr lang="pl-PL" b="1" dirty="0">
              <a:effectLst/>
            </a:rPr>
            <a:t>Metodyka kryminalistyczna</a:t>
          </a:r>
        </a:p>
      </dgm:t>
    </dgm:pt>
    <dgm:pt modelId="{9CB98134-A896-4964-9609-385257BC890F}" type="parTrans" cxnId="{16FB6DF8-E558-4EA5-85E1-4352C2668AE2}">
      <dgm:prSet/>
      <dgm:spPr/>
      <dgm:t>
        <a:bodyPr/>
        <a:lstStyle/>
        <a:p>
          <a:endParaRPr lang="pl-PL"/>
        </a:p>
      </dgm:t>
    </dgm:pt>
    <dgm:pt modelId="{19448BDE-8840-403F-8ED4-94AADCD44DCE}" type="sibTrans" cxnId="{16FB6DF8-E558-4EA5-85E1-4352C2668AE2}">
      <dgm:prSet/>
      <dgm:spPr/>
      <dgm:t>
        <a:bodyPr/>
        <a:lstStyle/>
        <a:p>
          <a:endParaRPr lang="pl-PL"/>
        </a:p>
      </dgm:t>
    </dgm:pt>
    <dgm:pt modelId="{8118512B-1A0C-495A-BAC9-054643173781}">
      <dgm:prSet phldrT="[Tekst]"/>
      <dgm:spPr/>
      <dgm:t>
        <a:bodyPr/>
        <a:lstStyle/>
        <a:p>
          <a:r>
            <a:rPr lang="pl-PL" b="1" dirty="0"/>
            <a:t>popełniania przestępstw</a:t>
          </a:r>
        </a:p>
      </dgm:t>
    </dgm:pt>
    <dgm:pt modelId="{6A225238-8E50-4C27-BB50-1D04F245138B}" type="parTrans" cxnId="{2ED96A0F-DD26-4093-B330-0D1A5275146D}">
      <dgm:prSet/>
      <dgm:spPr/>
      <dgm:t>
        <a:bodyPr/>
        <a:lstStyle/>
        <a:p>
          <a:endParaRPr lang="pl-PL"/>
        </a:p>
      </dgm:t>
    </dgm:pt>
    <dgm:pt modelId="{4B705063-C827-4D97-AF49-4EE50D9C4C18}" type="sibTrans" cxnId="{2ED96A0F-DD26-4093-B330-0D1A5275146D}">
      <dgm:prSet/>
      <dgm:spPr/>
      <dgm:t>
        <a:bodyPr/>
        <a:lstStyle/>
        <a:p>
          <a:endParaRPr lang="pl-PL"/>
        </a:p>
      </dgm:t>
    </dgm:pt>
    <dgm:pt modelId="{416230C8-1BDA-46C9-A923-44C9040E750F}">
      <dgm:prSet/>
      <dgm:spPr/>
      <dgm:t>
        <a:bodyPr/>
        <a:lstStyle/>
        <a:p>
          <a:r>
            <a:rPr lang="pl-PL" b="1" dirty="0"/>
            <a:t>dochodzenia (ścigania) przestępstw</a:t>
          </a:r>
        </a:p>
      </dgm:t>
    </dgm:pt>
    <dgm:pt modelId="{F6CBC0CD-1242-4C3B-946C-5AACC1F7DC57}" type="parTrans" cxnId="{0888DF95-51E8-415C-B3FE-A283201B0D34}">
      <dgm:prSet/>
      <dgm:spPr/>
      <dgm:t>
        <a:bodyPr/>
        <a:lstStyle/>
        <a:p>
          <a:endParaRPr lang="pl-PL"/>
        </a:p>
      </dgm:t>
    </dgm:pt>
    <dgm:pt modelId="{8BFFFB87-C8DA-48FA-98DC-0000617D9851}" type="sibTrans" cxnId="{0888DF95-51E8-415C-B3FE-A283201B0D34}">
      <dgm:prSet/>
      <dgm:spPr/>
      <dgm:t>
        <a:bodyPr/>
        <a:lstStyle/>
        <a:p>
          <a:endParaRPr lang="pl-PL"/>
        </a:p>
      </dgm:t>
    </dgm:pt>
    <dgm:pt modelId="{4007DD19-735B-4367-9874-66FF89199E11}">
      <dgm:prSet/>
      <dgm:spPr/>
      <dgm:t>
        <a:bodyPr/>
        <a:lstStyle/>
        <a:p>
          <a:r>
            <a:rPr lang="pl-PL" b="1" dirty="0"/>
            <a:t>zapobiegania przestępstwom</a:t>
          </a:r>
        </a:p>
      </dgm:t>
    </dgm:pt>
    <dgm:pt modelId="{87B98105-03F6-47DE-BB7D-6426A9DDE87D}" type="parTrans" cxnId="{56EE4EC9-62CE-4367-9228-068F165A36CA}">
      <dgm:prSet/>
      <dgm:spPr/>
      <dgm:t>
        <a:bodyPr/>
        <a:lstStyle/>
        <a:p>
          <a:endParaRPr lang="pl-PL"/>
        </a:p>
      </dgm:t>
    </dgm:pt>
    <dgm:pt modelId="{1FD6AD83-4F04-46EA-B804-8C0776616100}" type="sibTrans" cxnId="{56EE4EC9-62CE-4367-9228-068F165A36CA}">
      <dgm:prSet/>
      <dgm:spPr/>
      <dgm:t>
        <a:bodyPr/>
        <a:lstStyle/>
        <a:p>
          <a:endParaRPr lang="pl-PL"/>
        </a:p>
      </dgm:t>
    </dgm:pt>
    <dgm:pt modelId="{C175396A-0DD1-4311-ABA2-699295BFF57F}">
      <dgm:prSet phldrT="[Tekst]"/>
      <dgm:spPr/>
      <dgm:t>
        <a:bodyPr/>
        <a:lstStyle/>
        <a:p>
          <a:r>
            <a:rPr lang="pl-PL" b="1" dirty="0"/>
            <a:t>popełniania przestępstw</a:t>
          </a:r>
        </a:p>
      </dgm:t>
    </dgm:pt>
    <dgm:pt modelId="{E29DB381-5B84-4A63-AD48-618DBFDC6F09}" type="parTrans" cxnId="{A09B52C1-5028-49D6-B088-12257ED9BFDF}">
      <dgm:prSet/>
      <dgm:spPr/>
      <dgm:t>
        <a:bodyPr/>
        <a:lstStyle/>
        <a:p>
          <a:endParaRPr lang="pl-PL"/>
        </a:p>
      </dgm:t>
    </dgm:pt>
    <dgm:pt modelId="{978496DD-041A-4B2C-980E-E1D3650B68CC}" type="sibTrans" cxnId="{A09B52C1-5028-49D6-B088-12257ED9BFDF}">
      <dgm:prSet/>
      <dgm:spPr/>
      <dgm:t>
        <a:bodyPr/>
        <a:lstStyle/>
        <a:p>
          <a:endParaRPr lang="pl-PL"/>
        </a:p>
      </dgm:t>
    </dgm:pt>
    <dgm:pt modelId="{37D8B4F6-3E74-492C-B0A5-37A091344B0D}">
      <dgm:prSet phldrT="[Tekst]"/>
      <dgm:spPr/>
      <dgm:t>
        <a:bodyPr/>
        <a:lstStyle/>
        <a:p>
          <a:r>
            <a:rPr lang="pl-PL" b="1" dirty="0"/>
            <a:t>dochodzenia (ścigania) przestępstw</a:t>
          </a:r>
        </a:p>
      </dgm:t>
    </dgm:pt>
    <dgm:pt modelId="{91F0D428-C93C-487D-A15A-A316987A4FED}" type="parTrans" cxnId="{BD41B847-CE8A-488C-9AC4-D4BFE6E9C4C9}">
      <dgm:prSet/>
      <dgm:spPr/>
      <dgm:t>
        <a:bodyPr/>
        <a:lstStyle/>
        <a:p>
          <a:endParaRPr lang="pl-PL"/>
        </a:p>
      </dgm:t>
    </dgm:pt>
    <dgm:pt modelId="{39AC71AC-DCD5-4CBD-8661-25FD2D637C61}" type="sibTrans" cxnId="{BD41B847-CE8A-488C-9AC4-D4BFE6E9C4C9}">
      <dgm:prSet/>
      <dgm:spPr/>
      <dgm:t>
        <a:bodyPr/>
        <a:lstStyle/>
        <a:p>
          <a:endParaRPr lang="pl-PL"/>
        </a:p>
      </dgm:t>
    </dgm:pt>
    <dgm:pt modelId="{B71DFE32-666F-4AD2-AF49-31E2F3A45857}">
      <dgm:prSet phldrT="[Tekst]"/>
      <dgm:spPr/>
      <dgm:t>
        <a:bodyPr/>
        <a:lstStyle/>
        <a:p>
          <a:r>
            <a:rPr lang="pl-PL" b="1" dirty="0"/>
            <a:t>zapobiegania przestępstwom</a:t>
          </a:r>
        </a:p>
      </dgm:t>
    </dgm:pt>
    <dgm:pt modelId="{A371728B-9392-49D9-9CC5-8E72548B60FF}" type="parTrans" cxnId="{CADF9370-0BEA-4CC5-A728-0E6976DA4F45}">
      <dgm:prSet/>
      <dgm:spPr/>
      <dgm:t>
        <a:bodyPr/>
        <a:lstStyle/>
        <a:p>
          <a:endParaRPr lang="pl-PL"/>
        </a:p>
      </dgm:t>
    </dgm:pt>
    <dgm:pt modelId="{C697EA87-ED60-4C55-B868-9E24BDFF7232}" type="sibTrans" cxnId="{CADF9370-0BEA-4CC5-A728-0E6976DA4F45}">
      <dgm:prSet/>
      <dgm:spPr/>
      <dgm:t>
        <a:bodyPr/>
        <a:lstStyle/>
        <a:p>
          <a:endParaRPr lang="pl-PL"/>
        </a:p>
      </dgm:t>
    </dgm:pt>
    <dgm:pt modelId="{8C5B9816-DC0B-41F9-A0F4-465F2B61B83E}">
      <dgm:prSet phldrT="[Tekst]"/>
      <dgm:spPr/>
      <dgm:t>
        <a:bodyPr/>
        <a:lstStyle/>
        <a:p>
          <a:r>
            <a:rPr lang="pl-PL" b="1" dirty="0">
              <a:effectLst/>
            </a:rPr>
            <a:t>Strategia kryminalistyczna</a:t>
          </a:r>
        </a:p>
      </dgm:t>
    </dgm:pt>
    <dgm:pt modelId="{D90B3D9B-D174-4030-8291-FA64E1142890}" type="parTrans" cxnId="{302B292B-360B-4000-A70A-217FB541CE14}">
      <dgm:prSet/>
      <dgm:spPr/>
      <dgm:t>
        <a:bodyPr/>
        <a:lstStyle/>
        <a:p>
          <a:endParaRPr lang="pl-PL"/>
        </a:p>
      </dgm:t>
    </dgm:pt>
    <dgm:pt modelId="{36FCFE47-DFBB-4821-B1C8-5B4C76AAF57F}" type="sibTrans" cxnId="{302B292B-360B-4000-A70A-217FB541CE14}">
      <dgm:prSet/>
      <dgm:spPr/>
      <dgm:t>
        <a:bodyPr/>
        <a:lstStyle/>
        <a:p>
          <a:endParaRPr lang="pl-PL"/>
        </a:p>
      </dgm:t>
    </dgm:pt>
    <dgm:pt modelId="{197B2E73-0739-42DE-BFBE-DCF628E0DA15}" type="pres">
      <dgm:prSet presAssocID="{E5ABE6E6-F19C-4C84-8D98-C6A8E5D9AC23}" presName="hierChild1" presStyleCnt="0">
        <dgm:presLayoutVars>
          <dgm:orgChart val="1"/>
          <dgm:chPref val="1"/>
          <dgm:dir/>
          <dgm:animOne val="branch"/>
          <dgm:animLvl val="lvl"/>
          <dgm:resizeHandles/>
        </dgm:presLayoutVars>
      </dgm:prSet>
      <dgm:spPr/>
    </dgm:pt>
    <dgm:pt modelId="{E4D213A1-0E1A-4A8C-AFAE-7F8591869F12}" type="pres">
      <dgm:prSet presAssocID="{B7AE05C2-1A12-4AD3-A4D8-0223733B5004}" presName="hierRoot1" presStyleCnt="0">
        <dgm:presLayoutVars>
          <dgm:hierBranch val="init"/>
        </dgm:presLayoutVars>
      </dgm:prSet>
      <dgm:spPr/>
    </dgm:pt>
    <dgm:pt modelId="{2D6088A5-92E3-40EE-8F94-A7B2006625DA}" type="pres">
      <dgm:prSet presAssocID="{B7AE05C2-1A12-4AD3-A4D8-0223733B5004}" presName="rootComposite1" presStyleCnt="0"/>
      <dgm:spPr/>
    </dgm:pt>
    <dgm:pt modelId="{25BF8B9E-0C5E-4DC6-8088-A85AAD960663}" type="pres">
      <dgm:prSet presAssocID="{B7AE05C2-1A12-4AD3-A4D8-0223733B5004}" presName="rootText1" presStyleLbl="node0" presStyleIdx="0" presStyleCnt="1">
        <dgm:presLayoutVars>
          <dgm:chPref val="3"/>
        </dgm:presLayoutVars>
      </dgm:prSet>
      <dgm:spPr/>
    </dgm:pt>
    <dgm:pt modelId="{BDD75DA0-6F6D-44B3-B56E-49937465F50B}" type="pres">
      <dgm:prSet presAssocID="{B7AE05C2-1A12-4AD3-A4D8-0223733B5004}" presName="rootConnector1" presStyleLbl="node1" presStyleIdx="0" presStyleCnt="0"/>
      <dgm:spPr/>
    </dgm:pt>
    <dgm:pt modelId="{3D95E253-2AC4-4076-8E04-3AD2F7288565}" type="pres">
      <dgm:prSet presAssocID="{B7AE05C2-1A12-4AD3-A4D8-0223733B5004}" presName="hierChild2" presStyleCnt="0"/>
      <dgm:spPr/>
    </dgm:pt>
    <dgm:pt modelId="{FEDCC5D8-7225-42DB-BEA7-3929A789632F}" type="pres">
      <dgm:prSet presAssocID="{DA89F2FE-B8F5-45FE-87C9-7E65AFE66F26}" presName="Name37" presStyleLbl="parChTrans1D2" presStyleIdx="0" presStyleCnt="5"/>
      <dgm:spPr/>
    </dgm:pt>
    <dgm:pt modelId="{7A73D70F-7978-4A9B-B814-42F9915728EE}" type="pres">
      <dgm:prSet presAssocID="{EFC867D5-35F2-4FBC-A1A0-C5693C288857}" presName="hierRoot2" presStyleCnt="0">
        <dgm:presLayoutVars>
          <dgm:hierBranch val="init"/>
        </dgm:presLayoutVars>
      </dgm:prSet>
      <dgm:spPr/>
    </dgm:pt>
    <dgm:pt modelId="{26024500-496C-408B-AC7F-3919B23A2F06}" type="pres">
      <dgm:prSet presAssocID="{EFC867D5-35F2-4FBC-A1A0-C5693C288857}" presName="rootComposite" presStyleCnt="0"/>
      <dgm:spPr/>
    </dgm:pt>
    <dgm:pt modelId="{D281526B-D1F8-4E10-BEF2-F435EFBC4C9D}" type="pres">
      <dgm:prSet presAssocID="{EFC867D5-35F2-4FBC-A1A0-C5693C288857}" presName="rootText" presStyleLbl="node2" presStyleIdx="0" presStyleCnt="5">
        <dgm:presLayoutVars>
          <dgm:chPref val="3"/>
        </dgm:presLayoutVars>
      </dgm:prSet>
      <dgm:spPr/>
    </dgm:pt>
    <dgm:pt modelId="{94B0050B-F501-4F10-9B95-F4B11C0DCC30}" type="pres">
      <dgm:prSet presAssocID="{EFC867D5-35F2-4FBC-A1A0-C5693C288857}" presName="rootConnector" presStyleLbl="node2" presStyleIdx="0" presStyleCnt="5"/>
      <dgm:spPr/>
    </dgm:pt>
    <dgm:pt modelId="{9B85AE46-7AC7-4733-BA1C-3F4A823FF37E}" type="pres">
      <dgm:prSet presAssocID="{EFC867D5-35F2-4FBC-A1A0-C5693C288857}" presName="hierChild4" presStyleCnt="0"/>
      <dgm:spPr/>
    </dgm:pt>
    <dgm:pt modelId="{8DA93F90-70DC-477F-96F1-C596C84DECED}" type="pres">
      <dgm:prSet presAssocID="{EFC867D5-35F2-4FBC-A1A0-C5693C288857}" presName="hierChild5" presStyleCnt="0"/>
      <dgm:spPr/>
    </dgm:pt>
    <dgm:pt modelId="{13FFB0BB-E84D-4D21-98B5-EB68727B0D7E}" type="pres">
      <dgm:prSet presAssocID="{D1A287E6-9D0D-4722-A771-68D34E0616CA}" presName="Name37" presStyleLbl="parChTrans1D2" presStyleIdx="1" presStyleCnt="5"/>
      <dgm:spPr/>
    </dgm:pt>
    <dgm:pt modelId="{84A527BF-E0BB-4FE5-A9FD-C2968ECDD03B}" type="pres">
      <dgm:prSet presAssocID="{66E84BA6-17DB-46BF-A598-349A6C1424BB}" presName="hierRoot2" presStyleCnt="0">
        <dgm:presLayoutVars>
          <dgm:hierBranch val="init"/>
        </dgm:presLayoutVars>
      </dgm:prSet>
      <dgm:spPr/>
    </dgm:pt>
    <dgm:pt modelId="{FF8F9146-9E39-4952-8BD8-91CB77ECB2D5}" type="pres">
      <dgm:prSet presAssocID="{66E84BA6-17DB-46BF-A598-349A6C1424BB}" presName="rootComposite" presStyleCnt="0"/>
      <dgm:spPr/>
    </dgm:pt>
    <dgm:pt modelId="{F12A8E09-5671-40C2-AEDB-65B5BAF035F3}" type="pres">
      <dgm:prSet presAssocID="{66E84BA6-17DB-46BF-A598-349A6C1424BB}" presName="rootText" presStyleLbl="node2" presStyleIdx="1" presStyleCnt="5">
        <dgm:presLayoutVars>
          <dgm:chPref val="3"/>
        </dgm:presLayoutVars>
      </dgm:prSet>
      <dgm:spPr/>
    </dgm:pt>
    <dgm:pt modelId="{05B31B48-BF92-41EE-86A2-6003F3423C93}" type="pres">
      <dgm:prSet presAssocID="{66E84BA6-17DB-46BF-A598-349A6C1424BB}" presName="rootConnector" presStyleLbl="node2" presStyleIdx="1" presStyleCnt="5"/>
      <dgm:spPr/>
    </dgm:pt>
    <dgm:pt modelId="{67F17DF7-A797-4F78-8F52-8348A1639DA9}" type="pres">
      <dgm:prSet presAssocID="{66E84BA6-17DB-46BF-A598-349A6C1424BB}" presName="hierChild4" presStyleCnt="0"/>
      <dgm:spPr/>
    </dgm:pt>
    <dgm:pt modelId="{1D3F465E-83B4-4C13-972E-EFE66A751E07}" type="pres">
      <dgm:prSet presAssocID="{6A225238-8E50-4C27-BB50-1D04F245138B}" presName="Name37" presStyleLbl="parChTrans1D3" presStyleIdx="0" presStyleCnt="6"/>
      <dgm:spPr/>
    </dgm:pt>
    <dgm:pt modelId="{F2A2B2A7-E110-4704-9D35-AA7E9E737A4F}" type="pres">
      <dgm:prSet presAssocID="{8118512B-1A0C-495A-BAC9-054643173781}" presName="hierRoot2" presStyleCnt="0">
        <dgm:presLayoutVars>
          <dgm:hierBranch val="init"/>
        </dgm:presLayoutVars>
      </dgm:prSet>
      <dgm:spPr/>
    </dgm:pt>
    <dgm:pt modelId="{C3C29852-181C-46C4-89D5-C96DCCEE2DF2}" type="pres">
      <dgm:prSet presAssocID="{8118512B-1A0C-495A-BAC9-054643173781}" presName="rootComposite" presStyleCnt="0"/>
      <dgm:spPr/>
    </dgm:pt>
    <dgm:pt modelId="{D599C391-089E-4061-A3F0-F01A9EF18B5F}" type="pres">
      <dgm:prSet presAssocID="{8118512B-1A0C-495A-BAC9-054643173781}" presName="rootText" presStyleLbl="node3" presStyleIdx="0" presStyleCnt="6">
        <dgm:presLayoutVars>
          <dgm:chPref val="3"/>
        </dgm:presLayoutVars>
      </dgm:prSet>
      <dgm:spPr/>
    </dgm:pt>
    <dgm:pt modelId="{BC9C08A8-6169-4252-8442-B57C7D50DD5D}" type="pres">
      <dgm:prSet presAssocID="{8118512B-1A0C-495A-BAC9-054643173781}" presName="rootConnector" presStyleLbl="node3" presStyleIdx="0" presStyleCnt="6"/>
      <dgm:spPr/>
    </dgm:pt>
    <dgm:pt modelId="{07453561-7A58-4428-88BF-872B105E8F68}" type="pres">
      <dgm:prSet presAssocID="{8118512B-1A0C-495A-BAC9-054643173781}" presName="hierChild4" presStyleCnt="0"/>
      <dgm:spPr/>
    </dgm:pt>
    <dgm:pt modelId="{EDF4680E-1207-4B48-BF42-4CC48F7CF59E}" type="pres">
      <dgm:prSet presAssocID="{8118512B-1A0C-495A-BAC9-054643173781}" presName="hierChild5" presStyleCnt="0"/>
      <dgm:spPr/>
    </dgm:pt>
    <dgm:pt modelId="{E122013C-F648-4212-AB2D-E883AC1D5923}" type="pres">
      <dgm:prSet presAssocID="{F6CBC0CD-1242-4C3B-946C-5AACC1F7DC57}" presName="Name37" presStyleLbl="parChTrans1D3" presStyleIdx="1" presStyleCnt="6"/>
      <dgm:spPr/>
    </dgm:pt>
    <dgm:pt modelId="{AA4D1C2D-3F62-4AC1-BE68-CB351E7E97B2}" type="pres">
      <dgm:prSet presAssocID="{416230C8-1BDA-46C9-A923-44C9040E750F}" presName="hierRoot2" presStyleCnt="0">
        <dgm:presLayoutVars>
          <dgm:hierBranch val="init"/>
        </dgm:presLayoutVars>
      </dgm:prSet>
      <dgm:spPr/>
    </dgm:pt>
    <dgm:pt modelId="{A18B88A6-5972-41FB-8C55-039FE1BC4195}" type="pres">
      <dgm:prSet presAssocID="{416230C8-1BDA-46C9-A923-44C9040E750F}" presName="rootComposite" presStyleCnt="0"/>
      <dgm:spPr/>
    </dgm:pt>
    <dgm:pt modelId="{F49253B1-0F09-4959-AB6C-0E86FE2A4583}" type="pres">
      <dgm:prSet presAssocID="{416230C8-1BDA-46C9-A923-44C9040E750F}" presName="rootText" presStyleLbl="node3" presStyleIdx="1" presStyleCnt="6">
        <dgm:presLayoutVars>
          <dgm:chPref val="3"/>
        </dgm:presLayoutVars>
      </dgm:prSet>
      <dgm:spPr/>
    </dgm:pt>
    <dgm:pt modelId="{AE7466F5-D447-4353-8771-AA1B79E9BBC5}" type="pres">
      <dgm:prSet presAssocID="{416230C8-1BDA-46C9-A923-44C9040E750F}" presName="rootConnector" presStyleLbl="node3" presStyleIdx="1" presStyleCnt="6"/>
      <dgm:spPr/>
    </dgm:pt>
    <dgm:pt modelId="{4F1CF6A5-2082-45BA-B1E6-B84200FD00B4}" type="pres">
      <dgm:prSet presAssocID="{416230C8-1BDA-46C9-A923-44C9040E750F}" presName="hierChild4" presStyleCnt="0"/>
      <dgm:spPr/>
    </dgm:pt>
    <dgm:pt modelId="{E1999B4A-D0F7-470E-A4E5-6541D3C54D55}" type="pres">
      <dgm:prSet presAssocID="{416230C8-1BDA-46C9-A923-44C9040E750F}" presName="hierChild5" presStyleCnt="0"/>
      <dgm:spPr/>
    </dgm:pt>
    <dgm:pt modelId="{1A2E30C5-2F93-4E14-809A-D70215F8A059}" type="pres">
      <dgm:prSet presAssocID="{87B98105-03F6-47DE-BB7D-6426A9DDE87D}" presName="Name37" presStyleLbl="parChTrans1D3" presStyleIdx="2" presStyleCnt="6"/>
      <dgm:spPr/>
    </dgm:pt>
    <dgm:pt modelId="{399EB50B-9B91-4E13-886B-E0EA03CEA427}" type="pres">
      <dgm:prSet presAssocID="{4007DD19-735B-4367-9874-66FF89199E11}" presName="hierRoot2" presStyleCnt="0">
        <dgm:presLayoutVars>
          <dgm:hierBranch val="init"/>
        </dgm:presLayoutVars>
      </dgm:prSet>
      <dgm:spPr/>
    </dgm:pt>
    <dgm:pt modelId="{3701FB12-9144-4D9F-89EA-7FBEEB7C2570}" type="pres">
      <dgm:prSet presAssocID="{4007DD19-735B-4367-9874-66FF89199E11}" presName="rootComposite" presStyleCnt="0"/>
      <dgm:spPr/>
    </dgm:pt>
    <dgm:pt modelId="{F772FBE4-9805-4D24-B598-173FA2999D97}" type="pres">
      <dgm:prSet presAssocID="{4007DD19-735B-4367-9874-66FF89199E11}" presName="rootText" presStyleLbl="node3" presStyleIdx="2" presStyleCnt="6">
        <dgm:presLayoutVars>
          <dgm:chPref val="3"/>
        </dgm:presLayoutVars>
      </dgm:prSet>
      <dgm:spPr/>
    </dgm:pt>
    <dgm:pt modelId="{E19A7322-02BA-4884-8735-FF62F8D67464}" type="pres">
      <dgm:prSet presAssocID="{4007DD19-735B-4367-9874-66FF89199E11}" presName="rootConnector" presStyleLbl="node3" presStyleIdx="2" presStyleCnt="6"/>
      <dgm:spPr/>
    </dgm:pt>
    <dgm:pt modelId="{1F3815D5-8E27-44A0-80CC-ADCE07AA33AA}" type="pres">
      <dgm:prSet presAssocID="{4007DD19-735B-4367-9874-66FF89199E11}" presName="hierChild4" presStyleCnt="0"/>
      <dgm:spPr/>
    </dgm:pt>
    <dgm:pt modelId="{E3E5A880-52F8-47D9-ABD7-305D75226B98}" type="pres">
      <dgm:prSet presAssocID="{4007DD19-735B-4367-9874-66FF89199E11}" presName="hierChild5" presStyleCnt="0"/>
      <dgm:spPr/>
    </dgm:pt>
    <dgm:pt modelId="{966533C8-CF24-4B72-AF1A-C26EE8F03595}" type="pres">
      <dgm:prSet presAssocID="{66E84BA6-17DB-46BF-A598-349A6C1424BB}" presName="hierChild5" presStyleCnt="0"/>
      <dgm:spPr/>
    </dgm:pt>
    <dgm:pt modelId="{EF800181-40AF-4250-97E0-2454F7FFE881}" type="pres">
      <dgm:prSet presAssocID="{B4D422BC-424F-4EB2-87D5-6B65A264DAA6}" presName="Name37" presStyleLbl="parChTrans1D2" presStyleIdx="2" presStyleCnt="5"/>
      <dgm:spPr/>
    </dgm:pt>
    <dgm:pt modelId="{F4461E49-C547-4296-BF06-7CA1B4ED70BB}" type="pres">
      <dgm:prSet presAssocID="{A8397329-2A83-4FD8-B09B-81F3DD5CB375}" presName="hierRoot2" presStyleCnt="0">
        <dgm:presLayoutVars>
          <dgm:hierBranch val="init"/>
        </dgm:presLayoutVars>
      </dgm:prSet>
      <dgm:spPr/>
    </dgm:pt>
    <dgm:pt modelId="{CE582AA8-615A-4316-8438-316494659725}" type="pres">
      <dgm:prSet presAssocID="{A8397329-2A83-4FD8-B09B-81F3DD5CB375}" presName="rootComposite" presStyleCnt="0"/>
      <dgm:spPr/>
    </dgm:pt>
    <dgm:pt modelId="{ABA41008-A527-4081-B88D-9AE3241A609B}" type="pres">
      <dgm:prSet presAssocID="{A8397329-2A83-4FD8-B09B-81F3DD5CB375}" presName="rootText" presStyleLbl="node2" presStyleIdx="2" presStyleCnt="5">
        <dgm:presLayoutVars>
          <dgm:chPref val="3"/>
        </dgm:presLayoutVars>
      </dgm:prSet>
      <dgm:spPr/>
    </dgm:pt>
    <dgm:pt modelId="{6339F302-16B6-47D2-80F0-29016CBF9850}" type="pres">
      <dgm:prSet presAssocID="{A8397329-2A83-4FD8-B09B-81F3DD5CB375}" presName="rootConnector" presStyleLbl="node2" presStyleIdx="2" presStyleCnt="5"/>
      <dgm:spPr/>
    </dgm:pt>
    <dgm:pt modelId="{9E7FA68F-FA17-4441-B59E-AB76A164B9E1}" type="pres">
      <dgm:prSet presAssocID="{A8397329-2A83-4FD8-B09B-81F3DD5CB375}" presName="hierChild4" presStyleCnt="0"/>
      <dgm:spPr/>
    </dgm:pt>
    <dgm:pt modelId="{0528D73F-FE42-4685-AE2B-1A1B8D90A3C7}" type="pres">
      <dgm:prSet presAssocID="{E29DB381-5B84-4A63-AD48-618DBFDC6F09}" presName="Name37" presStyleLbl="parChTrans1D3" presStyleIdx="3" presStyleCnt="6"/>
      <dgm:spPr/>
    </dgm:pt>
    <dgm:pt modelId="{034BEB71-07ED-4761-9A2E-4EEDB69F6F26}" type="pres">
      <dgm:prSet presAssocID="{C175396A-0DD1-4311-ABA2-699295BFF57F}" presName="hierRoot2" presStyleCnt="0">
        <dgm:presLayoutVars>
          <dgm:hierBranch val="init"/>
        </dgm:presLayoutVars>
      </dgm:prSet>
      <dgm:spPr/>
    </dgm:pt>
    <dgm:pt modelId="{AE4A593D-AD37-43B3-95FE-923C7E4C4269}" type="pres">
      <dgm:prSet presAssocID="{C175396A-0DD1-4311-ABA2-699295BFF57F}" presName="rootComposite" presStyleCnt="0"/>
      <dgm:spPr/>
    </dgm:pt>
    <dgm:pt modelId="{18E26542-87E6-4854-BE84-8202A01FFE44}" type="pres">
      <dgm:prSet presAssocID="{C175396A-0DD1-4311-ABA2-699295BFF57F}" presName="rootText" presStyleLbl="node3" presStyleIdx="3" presStyleCnt="6">
        <dgm:presLayoutVars>
          <dgm:chPref val="3"/>
        </dgm:presLayoutVars>
      </dgm:prSet>
      <dgm:spPr/>
    </dgm:pt>
    <dgm:pt modelId="{71ADC258-2BED-4432-9C4C-43890F2D6144}" type="pres">
      <dgm:prSet presAssocID="{C175396A-0DD1-4311-ABA2-699295BFF57F}" presName="rootConnector" presStyleLbl="node3" presStyleIdx="3" presStyleCnt="6"/>
      <dgm:spPr/>
    </dgm:pt>
    <dgm:pt modelId="{82D7A8C3-9F5E-467D-BF11-D563FD9C1F12}" type="pres">
      <dgm:prSet presAssocID="{C175396A-0DD1-4311-ABA2-699295BFF57F}" presName="hierChild4" presStyleCnt="0"/>
      <dgm:spPr/>
    </dgm:pt>
    <dgm:pt modelId="{856086FF-27BC-4AF4-B118-32AFAE9756C3}" type="pres">
      <dgm:prSet presAssocID="{C175396A-0DD1-4311-ABA2-699295BFF57F}" presName="hierChild5" presStyleCnt="0"/>
      <dgm:spPr/>
    </dgm:pt>
    <dgm:pt modelId="{6082BB5F-0102-45B1-9E0B-73788E984D5F}" type="pres">
      <dgm:prSet presAssocID="{91F0D428-C93C-487D-A15A-A316987A4FED}" presName="Name37" presStyleLbl="parChTrans1D3" presStyleIdx="4" presStyleCnt="6"/>
      <dgm:spPr/>
    </dgm:pt>
    <dgm:pt modelId="{9D8A2F47-B1EF-44F7-9E86-F97BEE4B045D}" type="pres">
      <dgm:prSet presAssocID="{37D8B4F6-3E74-492C-B0A5-37A091344B0D}" presName="hierRoot2" presStyleCnt="0">
        <dgm:presLayoutVars>
          <dgm:hierBranch val="init"/>
        </dgm:presLayoutVars>
      </dgm:prSet>
      <dgm:spPr/>
    </dgm:pt>
    <dgm:pt modelId="{FAA26D8D-936B-4A8A-B9C0-25D3E28E048E}" type="pres">
      <dgm:prSet presAssocID="{37D8B4F6-3E74-492C-B0A5-37A091344B0D}" presName="rootComposite" presStyleCnt="0"/>
      <dgm:spPr/>
    </dgm:pt>
    <dgm:pt modelId="{441FBC80-0A34-43A6-B06C-4D6492D510F1}" type="pres">
      <dgm:prSet presAssocID="{37D8B4F6-3E74-492C-B0A5-37A091344B0D}" presName="rootText" presStyleLbl="node3" presStyleIdx="4" presStyleCnt="6">
        <dgm:presLayoutVars>
          <dgm:chPref val="3"/>
        </dgm:presLayoutVars>
      </dgm:prSet>
      <dgm:spPr/>
    </dgm:pt>
    <dgm:pt modelId="{E49C1349-A4F6-4821-B2F1-15A01197099A}" type="pres">
      <dgm:prSet presAssocID="{37D8B4F6-3E74-492C-B0A5-37A091344B0D}" presName="rootConnector" presStyleLbl="node3" presStyleIdx="4" presStyleCnt="6"/>
      <dgm:spPr/>
    </dgm:pt>
    <dgm:pt modelId="{9DDAB24A-5329-4AA2-A0FB-EC7C3D53019D}" type="pres">
      <dgm:prSet presAssocID="{37D8B4F6-3E74-492C-B0A5-37A091344B0D}" presName="hierChild4" presStyleCnt="0"/>
      <dgm:spPr/>
    </dgm:pt>
    <dgm:pt modelId="{A88ED6DA-F475-408C-B82E-20E92336F1CC}" type="pres">
      <dgm:prSet presAssocID="{37D8B4F6-3E74-492C-B0A5-37A091344B0D}" presName="hierChild5" presStyleCnt="0"/>
      <dgm:spPr/>
    </dgm:pt>
    <dgm:pt modelId="{EE39C23E-FFA4-4B4F-9056-7922FEDB6288}" type="pres">
      <dgm:prSet presAssocID="{A371728B-9392-49D9-9CC5-8E72548B60FF}" presName="Name37" presStyleLbl="parChTrans1D3" presStyleIdx="5" presStyleCnt="6"/>
      <dgm:spPr/>
    </dgm:pt>
    <dgm:pt modelId="{7376C038-441E-4F88-A6BB-04B3DCF139B7}" type="pres">
      <dgm:prSet presAssocID="{B71DFE32-666F-4AD2-AF49-31E2F3A45857}" presName="hierRoot2" presStyleCnt="0">
        <dgm:presLayoutVars>
          <dgm:hierBranch val="init"/>
        </dgm:presLayoutVars>
      </dgm:prSet>
      <dgm:spPr/>
    </dgm:pt>
    <dgm:pt modelId="{F30103C8-983A-43D5-97BF-BD9A6FE8D228}" type="pres">
      <dgm:prSet presAssocID="{B71DFE32-666F-4AD2-AF49-31E2F3A45857}" presName="rootComposite" presStyleCnt="0"/>
      <dgm:spPr/>
    </dgm:pt>
    <dgm:pt modelId="{84D12759-3304-463C-88CA-981660CAC71D}" type="pres">
      <dgm:prSet presAssocID="{B71DFE32-666F-4AD2-AF49-31E2F3A45857}" presName="rootText" presStyleLbl="node3" presStyleIdx="5" presStyleCnt="6">
        <dgm:presLayoutVars>
          <dgm:chPref val="3"/>
        </dgm:presLayoutVars>
      </dgm:prSet>
      <dgm:spPr/>
    </dgm:pt>
    <dgm:pt modelId="{B66342F2-0B8F-4D5A-ABE8-DC229B22F1D3}" type="pres">
      <dgm:prSet presAssocID="{B71DFE32-666F-4AD2-AF49-31E2F3A45857}" presName="rootConnector" presStyleLbl="node3" presStyleIdx="5" presStyleCnt="6"/>
      <dgm:spPr/>
    </dgm:pt>
    <dgm:pt modelId="{6EB1BFA9-E747-4808-BEE2-C2507D0B54E7}" type="pres">
      <dgm:prSet presAssocID="{B71DFE32-666F-4AD2-AF49-31E2F3A45857}" presName="hierChild4" presStyleCnt="0"/>
      <dgm:spPr/>
    </dgm:pt>
    <dgm:pt modelId="{CA0701C7-EE0C-48BC-937C-C78AAC820242}" type="pres">
      <dgm:prSet presAssocID="{B71DFE32-666F-4AD2-AF49-31E2F3A45857}" presName="hierChild5" presStyleCnt="0"/>
      <dgm:spPr/>
    </dgm:pt>
    <dgm:pt modelId="{1718B4D3-4E90-470D-AABA-B9B5C13388C1}" type="pres">
      <dgm:prSet presAssocID="{A8397329-2A83-4FD8-B09B-81F3DD5CB375}" presName="hierChild5" presStyleCnt="0"/>
      <dgm:spPr/>
    </dgm:pt>
    <dgm:pt modelId="{69B244D5-43AF-4B54-8AFC-EB5044BE2AEB}" type="pres">
      <dgm:prSet presAssocID="{D90B3D9B-D174-4030-8291-FA64E1142890}" presName="Name37" presStyleLbl="parChTrans1D2" presStyleIdx="3" presStyleCnt="5"/>
      <dgm:spPr/>
    </dgm:pt>
    <dgm:pt modelId="{7A0F5000-9EE0-4B28-B341-62FC678C649B}" type="pres">
      <dgm:prSet presAssocID="{8C5B9816-DC0B-41F9-A0F4-465F2B61B83E}" presName="hierRoot2" presStyleCnt="0">
        <dgm:presLayoutVars>
          <dgm:hierBranch val="init"/>
        </dgm:presLayoutVars>
      </dgm:prSet>
      <dgm:spPr/>
    </dgm:pt>
    <dgm:pt modelId="{6F98FDE1-E8B0-4028-9A78-305E4912F1B4}" type="pres">
      <dgm:prSet presAssocID="{8C5B9816-DC0B-41F9-A0F4-465F2B61B83E}" presName="rootComposite" presStyleCnt="0"/>
      <dgm:spPr/>
    </dgm:pt>
    <dgm:pt modelId="{422A2CA6-5F8B-4B4C-B99A-74CC4415F00A}" type="pres">
      <dgm:prSet presAssocID="{8C5B9816-DC0B-41F9-A0F4-465F2B61B83E}" presName="rootText" presStyleLbl="node2" presStyleIdx="3" presStyleCnt="5">
        <dgm:presLayoutVars>
          <dgm:chPref val="3"/>
        </dgm:presLayoutVars>
      </dgm:prSet>
      <dgm:spPr/>
    </dgm:pt>
    <dgm:pt modelId="{A8797A83-CA8B-4454-9354-FDCB33F8E4F8}" type="pres">
      <dgm:prSet presAssocID="{8C5B9816-DC0B-41F9-A0F4-465F2B61B83E}" presName="rootConnector" presStyleLbl="node2" presStyleIdx="3" presStyleCnt="5"/>
      <dgm:spPr/>
    </dgm:pt>
    <dgm:pt modelId="{D65DB735-AD29-4929-BB5F-248BE2204DA3}" type="pres">
      <dgm:prSet presAssocID="{8C5B9816-DC0B-41F9-A0F4-465F2B61B83E}" presName="hierChild4" presStyleCnt="0"/>
      <dgm:spPr/>
    </dgm:pt>
    <dgm:pt modelId="{344F9BA0-D53B-41E0-AAA2-788B8A7B5407}" type="pres">
      <dgm:prSet presAssocID="{8C5B9816-DC0B-41F9-A0F4-465F2B61B83E}" presName="hierChild5" presStyleCnt="0"/>
      <dgm:spPr/>
    </dgm:pt>
    <dgm:pt modelId="{5C51A160-8031-4E75-BE63-393DC99B36A7}" type="pres">
      <dgm:prSet presAssocID="{9CB98134-A896-4964-9609-385257BC890F}" presName="Name37" presStyleLbl="parChTrans1D2" presStyleIdx="4" presStyleCnt="5"/>
      <dgm:spPr/>
    </dgm:pt>
    <dgm:pt modelId="{9C2D32D7-8449-40A3-A53F-3545E5CE6918}" type="pres">
      <dgm:prSet presAssocID="{85A96CCB-B38A-4448-8F51-FB7906C2A7E3}" presName="hierRoot2" presStyleCnt="0">
        <dgm:presLayoutVars>
          <dgm:hierBranch val="init"/>
        </dgm:presLayoutVars>
      </dgm:prSet>
      <dgm:spPr/>
    </dgm:pt>
    <dgm:pt modelId="{C7314C02-0C04-4170-BABB-267494B70082}" type="pres">
      <dgm:prSet presAssocID="{85A96CCB-B38A-4448-8F51-FB7906C2A7E3}" presName="rootComposite" presStyleCnt="0"/>
      <dgm:spPr/>
    </dgm:pt>
    <dgm:pt modelId="{2DE25994-B21B-4EA5-A656-539B5AD2D512}" type="pres">
      <dgm:prSet presAssocID="{85A96CCB-B38A-4448-8F51-FB7906C2A7E3}" presName="rootText" presStyleLbl="node2" presStyleIdx="4" presStyleCnt="5">
        <dgm:presLayoutVars>
          <dgm:chPref val="3"/>
        </dgm:presLayoutVars>
      </dgm:prSet>
      <dgm:spPr/>
    </dgm:pt>
    <dgm:pt modelId="{89B11A5F-1202-4561-BE87-EF328E039C9F}" type="pres">
      <dgm:prSet presAssocID="{85A96CCB-B38A-4448-8F51-FB7906C2A7E3}" presName="rootConnector" presStyleLbl="node2" presStyleIdx="4" presStyleCnt="5"/>
      <dgm:spPr/>
    </dgm:pt>
    <dgm:pt modelId="{69C8C11B-5835-4A97-AFF7-67E8A017D1A3}" type="pres">
      <dgm:prSet presAssocID="{85A96CCB-B38A-4448-8F51-FB7906C2A7E3}" presName="hierChild4" presStyleCnt="0"/>
      <dgm:spPr/>
    </dgm:pt>
    <dgm:pt modelId="{AB3C424A-6824-40DA-BE53-F65278917848}" type="pres">
      <dgm:prSet presAssocID="{85A96CCB-B38A-4448-8F51-FB7906C2A7E3}" presName="hierChild5" presStyleCnt="0"/>
      <dgm:spPr/>
    </dgm:pt>
    <dgm:pt modelId="{E7C04448-2FDB-4D67-BCD1-CB2808F2CD71}" type="pres">
      <dgm:prSet presAssocID="{B7AE05C2-1A12-4AD3-A4D8-0223733B5004}" presName="hierChild3" presStyleCnt="0"/>
      <dgm:spPr/>
    </dgm:pt>
  </dgm:ptLst>
  <dgm:cxnLst>
    <dgm:cxn modelId="{237C7205-48E5-4C95-8871-8CAFADA4855A}" type="presOf" srcId="{B71DFE32-666F-4AD2-AF49-31E2F3A45857}" destId="{B66342F2-0B8F-4D5A-ABE8-DC229B22F1D3}" srcOrd="1" destOrd="0" presId="urn:microsoft.com/office/officeart/2005/8/layout/orgChart1"/>
    <dgm:cxn modelId="{E9758906-01F9-49AA-BDD4-C6D8C14C0FC5}" type="presOf" srcId="{66E84BA6-17DB-46BF-A598-349A6C1424BB}" destId="{05B31B48-BF92-41EE-86A2-6003F3423C93}" srcOrd="1" destOrd="0" presId="urn:microsoft.com/office/officeart/2005/8/layout/orgChart1"/>
    <dgm:cxn modelId="{2ED96A0F-DD26-4093-B330-0D1A5275146D}" srcId="{66E84BA6-17DB-46BF-A598-349A6C1424BB}" destId="{8118512B-1A0C-495A-BAC9-054643173781}" srcOrd="0" destOrd="0" parTransId="{6A225238-8E50-4C27-BB50-1D04F245138B}" sibTransId="{4B705063-C827-4D97-AF49-4EE50D9C4C18}"/>
    <dgm:cxn modelId="{CD726014-D416-4E62-A10C-BEBF1A9727F8}" type="presOf" srcId="{E29DB381-5B84-4A63-AD48-618DBFDC6F09}" destId="{0528D73F-FE42-4685-AE2B-1A1B8D90A3C7}" srcOrd="0" destOrd="0" presId="urn:microsoft.com/office/officeart/2005/8/layout/orgChart1"/>
    <dgm:cxn modelId="{8C26C41F-29F1-4619-A49B-1717037AB9F6}" type="presOf" srcId="{87B98105-03F6-47DE-BB7D-6426A9DDE87D}" destId="{1A2E30C5-2F93-4E14-809A-D70215F8A059}" srcOrd="0" destOrd="0" presId="urn:microsoft.com/office/officeart/2005/8/layout/orgChart1"/>
    <dgm:cxn modelId="{75B37D22-3D04-4BDA-9411-C14B449423DA}" srcId="{B7AE05C2-1A12-4AD3-A4D8-0223733B5004}" destId="{EFC867D5-35F2-4FBC-A1A0-C5693C288857}" srcOrd="0" destOrd="0" parTransId="{DA89F2FE-B8F5-45FE-87C9-7E65AFE66F26}" sibTransId="{BCCB5D39-ED61-426E-A6AF-82BBBA24BF8A}"/>
    <dgm:cxn modelId="{1A140328-2601-4B88-97CF-91457781D0A5}" type="presOf" srcId="{4007DD19-735B-4367-9874-66FF89199E11}" destId="{F772FBE4-9805-4D24-B598-173FA2999D97}" srcOrd="0" destOrd="0" presId="urn:microsoft.com/office/officeart/2005/8/layout/orgChart1"/>
    <dgm:cxn modelId="{302B292B-360B-4000-A70A-217FB541CE14}" srcId="{B7AE05C2-1A12-4AD3-A4D8-0223733B5004}" destId="{8C5B9816-DC0B-41F9-A0F4-465F2B61B83E}" srcOrd="3" destOrd="0" parTransId="{D90B3D9B-D174-4030-8291-FA64E1142890}" sibTransId="{36FCFE47-DFBB-4821-B1C8-5B4C76AAF57F}"/>
    <dgm:cxn modelId="{21C2632F-AD22-45E7-8A22-35EFEE8C8EEF}" type="presOf" srcId="{85A96CCB-B38A-4448-8F51-FB7906C2A7E3}" destId="{89B11A5F-1202-4561-BE87-EF328E039C9F}" srcOrd="1" destOrd="0" presId="urn:microsoft.com/office/officeart/2005/8/layout/orgChart1"/>
    <dgm:cxn modelId="{18488C33-81D6-471C-8FFF-9B939627FEE1}" type="presOf" srcId="{8118512B-1A0C-495A-BAC9-054643173781}" destId="{D599C391-089E-4061-A3F0-F01A9EF18B5F}" srcOrd="0" destOrd="0" presId="urn:microsoft.com/office/officeart/2005/8/layout/orgChart1"/>
    <dgm:cxn modelId="{94801638-2982-4601-8DD4-E9C5BCD44E6A}" type="presOf" srcId="{C175396A-0DD1-4311-ABA2-699295BFF57F}" destId="{18E26542-87E6-4854-BE84-8202A01FFE44}" srcOrd="0" destOrd="0" presId="urn:microsoft.com/office/officeart/2005/8/layout/orgChart1"/>
    <dgm:cxn modelId="{5207485B-EA9A-4086-A5FD-84705F161019}" type="presOf" srcId="{D1A287E6-9D0D-4722-A771-68D34E0616CA}" destId="{13FFB0BB-E84D-4D21-98B5-EB68727B0D7E}" srcOrd="0" destOrd="0" presId="urn:microsoft.com/office/officeart/2005/8/layout/orgChart1"/>
    <dgm:cxn modelId="{43BA1560-75AC-4071-BF44-60152DDCCAC3}" srcId="{B7AE05C2-1A12-4AD3-A4D8-0223733B5004}" destId="{66E84BA6-17DB-46BF-A598-349A6C1424BB}" srcOrd="1" destOrd="0" parTransId="{D1A287E6-9D0D-4722-A771-68D34E0616CA}" sibTransId="{6767640D-C83B-477E-BD53-52EC7BDAF453}"/>
    <dgm:cxn modelId="{A7DA3866-CCDD-4E84-9CF2-11B18C54ABC3}" type="presOf" srcId="{DA89F2FE-B8F5-45FE-87C9-7E65AFE66F26}" destId="{FEDCC5D8-7225-42DB-BEA7-3929A789632F}" srcOrd="0" destOrd="0" presId="urn:microsoft.com/office/officeart/2005/8/layout/orgChart1"/>
    <dgm:cxn modelId="{BD41B847-CE8A-488C-9AC4-D4BFE6E9C4C9}" srcId="{A8397329-2A83-4FD8-B09B-81F3DD5CB375}" destId="{37D8B4F6-3E74-492C-B0A5-37A091344B0D}" srcOrd="1" destOrd="0" parTransId="{91F0D428-C93C-487D-A15A-A316987A4FED}" sibTransId="{39AC71AC-DCD5-4CBD-8661-25FD2D637C61}"/>
    <dgm:cxn modelId="{CE941670-5122-4515-8385-5ADD4FD622FE}" type="presOf" srcId="{66E84BA6-17DB-46BF-A598-349A6C1424BB}" destId="{F12A8E09-5671-40C2-AEDB-65B5BAF035F3}" srcOrd="0" destOrd="0" presId="urn:microsoft.com/office/officeart/2005/8/layout/orgChart1"/>
    <dgm:cxn modelId="{CADF9370-0BEA-4CC5-A728-0E6976DA4F45}" srcId="{A8397329-2A83-4FD8-B09B-81F3DD5CB375}" destId="{B71DFE32-666F-4AD2-AF49-31E2F3A45857}" srcOrd="2" destOrd="0" parTransId="{A371728B-9392-49D9-9CC5-8E72548B60FF}" sibTransId="{C697EA87-ED60-4C55-B868-9E24BDFF7232}"/>
    <dgm:cxn modelId="{AC55AD73-DEF8-43C2-8AB2-7C6CC21B728A}" type="presOf" srcId="{A371728B-9392-49D9-9CC5-8E72548B60FF}" destId="{EE39C23E-FFA4-4B4F-9056-7922FEDB6288}" srcOrd="0" destOrd="0" presId="urn:microsoft.com/office/officeart/2005/8/layout/orgChart1"/>
    <dgm:cxn modelId="{C7BEFE73-F265-4095-B7E0-160DE20E2589}" type="presOf" srcId="{37D8B4F6-3E74-492C-B0A5-37A091344B0D}" destId="{E49C1349-A4F6-4821-B2F1-15A01197099A}" srcOrd="1" destOrd="0" presId="urn:microsoft.com/office/officeart/2005/8/layout/orgChart1"/>
    <dgm:cxn modelId="{E32E9974-8F47-4F21-82BE-6F7E4CE75DA9}" type="presOf" srcId="{B4D422BC-424F-4EB2-87D5-6B65A264DAA6}" destId="{EF800181-40AF-4250-97E0-2454F7FFE881}" srcOrd="0" destOrd="0" presId="urn:microsoft.com/office/officeart/2005/8/layout/orgChart1"/>
    <dgm:cxn modelId="{82BBE18B-CDBC-4045-B7D6-2599A748F2AB}" type="presOf" srcId="{F6CBC0CD-1242-4C3B-946C-5AACC1F7DC57}" destId="{E122013C-F648-4212-AB2D-E883AC1D5923}" srcOrd="0" destOrd="0" presId="urn:microsoft.com/office/officeart/2005/8/layout/orgChart1"/>
    <dgm:cxn modelId="{2B57268E-B810-4E21-938B-425ACABE04C2}" type="presOf" srcId="{416230C8-1BDA-46C9-A923-44C9040E750F}" destId="{AE7466F5-D447-4353-8771-AA1B79E9BBC5}" srcOrd="1" destOrd="0" presId="urn:microsoft.com/office/officeart/2005/8/layout/orgChart1"/>
    <dgm:cxn modelId="{0888DF95-51E8-415C-B3FE-A283201B0D34}" srcId="{66E84BA6-17DB-46BF-A598-349A6C1424BB}" destId="{416230C8-1BDA-46C9-A923-44C9040E750F}" srcOrd="1" destOrd="0" parTransId="{F6CBC0CD-1242-4C3B-946C-5AACC1F7DC57}" sibTransId="{8BFFFB87-C8DA-48FA-98DC-0000617D9851}"/>
    <dgm:cxn modelId="{900F3E9B-4880-4235-B303-E30D13BDBA09}" type="presOf" srcId="{37D8B4F6-3E74-492C-B0A5-37A091344B0D}" destId="{441FBC80-0A34-43A6-B06C-4D6492D510F1}" srcOrd="0" destOrd="0" presId="urn:microsoft.com/office/officeart/2005/8/layout/orgChart1"/>
    <dgm:cxn modelId="{9485EDA3-18E9-45DF-AAF2-7FBA445D568C}" type="presOf" srcId="{A8397329-2A83-4FD8-B09B-81F3DD5CB375}" destId="{6339F302-16B6-47D2-80F0-29016CBF9850}" srcOrd="1" destOrd="0" presId="urn:microsoft.com/office/officeart/2005/8/layout/orgChart1"/>
    <dgm:cxn modelId="{7E6BBDA7-F31D-44A8-BFF8-9C5774AB7D7C}" type="presOf" srcId="{85A96CCB-B38A-4448-8F51-FB7906C2A7E3}" destId="{2DE25994-B21B-4EA5-A656-539B5AD2D512}" srcOrd="0" destOrd="0" presId="urn:microsoft.com/office/officeart/2005/8/layout/orgChart1"/>
    <dgm:cxn modelId="{A9261AAB-06DD-4C2A-B4FB-E9DA24332C69}" type="presOf" srcId="{B7AE05C2-1A12-4AD3-A4D8-0223733B5004}" destId="{25BF8B9E-0C5E-4DC6-8088-A85AAD960663}" srcOrd="0" destOrd="0" presId="urn:microsoft.com/office/officeart/2005/8/layout/orgChart1"/>
    <dgm:cxn modelId="{658F33AD-BE80-4DA6-82E6-0A2FEBEE54FE}" srcId="{E5ABE6E6-F19C-4C84-8D98-C6A8E5D9AC23}" destId="{B7AE05C2-1A12-4AD3-A4D8-0223733B5004}" srcOrd="0" destOrd="0" parTransId="{D200BA92-4DB3-46A7-900B-F2E76BE37B57}" sibTransId="{1FBA8F6F-3CCB-47AC-96DA-30FA138B174C}"/>
    <dgm:cxn modelId="{1493A2B3-2AC6-49B7-A02A-1E6B729F969C}" type="presOf" srcId="{B71DFE32-666F-4AD2-AF49-31E2F3A45857}" destId="{84D12759-3304-463C-88CA-981660CAC71D}" srcOrd="0" destOrd="0" presId="urn:microsoft.com/office/officeart/2005/8/layout/orgChart1"/>
    <dgm:cxn modelId="{960D47B4-9170-4C1E-9EE1-9AD2DC16C00B}" type="presOf" srcId="{B7AE05C2-1A12-4AD3-A4D8-0223733B5004}" destId="{BDD75DA0-6F6D-44B3-B56E-49937465F50B}" srcOrd="1" destOrd="0" presId="urn:microsoft.com/office/officeart/2005/8/layout/orgChart1"/>
    <dgm:cxn modelId="{3F95C6BC-61BD-4AAB-B4C7-7E0063A5E791}" type="presOf" srcId="{8C5B9816-DC0B-41F9-A0F4-465F2B61B83E}" destId="{A8797A83-CA8B-4454-9354-FDCB33F8E4F8}" srcOrd="1" destOrd="0" presId="urn:microsoft.com/office/officeart/2005/8/layout/orgChart1"/>
    <dgm:cxn modelId="{7914E7BD-0855-44B3-A128-C6A27B6BFABD}" type="presOf" srcId="{6A225238-8E50-4C27-BB50-1D04F245138B}" destId="{1D3F465E-83B4-4C13-972E-EFE66A751E07}" srcOrd="0" destOrd="0" presId="urn:microsoft.com/office/officeart/2005/8/layout/orgChart1"/>
    <dgm:cxn modelId="{A09B52C1-5028-49D6-B088-12257ED9BFDF}" srcId="{A8397329-2A83-4FD8-B09B-81F3DD5CB375}" destId="{C175396A-0DD1-4311-ABA2-699295BFF57F}" srcOrd="0" destOrd="0" parTransId="{E29DB381-5B84-4A63-AD48-618DBFDC6F09}" sibTransId="{978496DD-041A-4B2C-980E-E1D3650B68CC}"/>
    <dgm:cxn modelId="{E18143C5-C831-4AD6-9F87-F14B550B2269}" type="presOf" srcId="{91F0D428-C93C-487D-A15A-A316987A4FED}" destId="{6082BB5F-0102-45B1-9E0B-73788E984D5F}" srcOrd="0" destOrd="0" presId="urn:microsoft.com/office/officeart/2005/8/layout/orgChart1"/>
    <dgm:cxn modelId="{56EE4EC9-62CE-4367-9228-068F165A36CA}" srcId="{66E84BA6-17DB-46BF-A598-349A6C1424BB}" destId="{4007DD19-735B-4367-9874-66FF89199E11}" srcOrd="2" destOrd="0" parTransId="{87B98105-03F6-47DE-BB7D-6426A9DDE87D}" sibTransId="{1FD6AD83-4F04-46EA-B804-8C0776616100}"/>
    <dgm:cxn modelId="{8717A0CB-618C-49B6-B12D-5A79AACE6CFD}" srcId="{B7AE05C2-1A12-4AD3-A4D8-0223733B5004}" destId="{A8397329-2A83-4FD8-B09B-81F3DD5CB375}" srcOrd="2" destOrd="0" parTransId="{B4D422BC-424F-4EB2-87D5-6B65A264DAA6}" sibTransId="{55C50459-63BF-429A-BDDF-C4C0FB44D91D}"/>
    <dgm:cxn modelId="{F673B9CB-B9FC-48CB-971C-AA8FEBE460C8}" type="presOf" srcId="{8118512B-1A0C-495A-BAC9-054643173781}" destId="{BC9C08A8-6169-4252-8442-B57C7D50DD5D}" srcOrd="1" destOrd="0" presId="urn:microsoft.com/office/officeart/2005/8/layout/orgChart1"/>
    <dgm:cxn modelId="{358AB0D1-D8F9-4014-AFA5-086B796CDE5F}" type="presOf" srcId="{A8397329-2A83-4FD8-B09B-81F3DD5CB375}" destId="{ABA41008-A527-4081-B88D-9AE3241A609B}" srcOrd="0" destOrd="0" presId="urn:microsoft.com/office/officeart/2005/8/layout/orgChart1"/>
    <dgm:cxn modelId="{D687F7D9-B110-4D05-9F2B-C9C88A0FDD1E}" type="presOf" srcId="{9CB98134-A896-4964-9609-385257BC890F}" destId="{5C51A160-8031-4E75-BE63-393DC99B36A7}" srcOrd="0" destOrd="0" presId="urn:microsoft.com/office/officeart/2005/8/layout/orgChart1"/>
    <dgm:cxn modelId="{32B023DA-C2D3-46F1-8982-F55BC9FB4694}" type="presOf" srcId="{E5ABE6E6-F19C-4C84-8D98-C6A8E5D9AC23}" destId="{197B2E73-0739-42DE-BFBE-DCF628E0DA15}" srcOrd="0" destOrd="0" presId="urn:microsoft.com/office/officeart/2005/8/layout/orgChart1"/>
    <dgm:cxn modelId="{2E9338DA-58CC-4C80-9913-5CB0A42B8C04}" type="presOf" srcId="{C175396A-0DD1-4311-ABA2-699295BFF57F}" destId="{71ADC258-2BED-4432-9C4C-43890F2D6144}" srcOrd="1" destOrd="0" presId="urn:microsoft.com/office/officeart/2005/8/layout/orgChart1"/>
    <dgm:cxn modelId="{EEEB46DA-52F8-46EF-B626-1279E8770680}" type="presOf" srcId="{416230C8-1BDA-46C9-A923-44C9040E750F}" destId="{F49253B1-0F09-4959-AB6C-0E86FE2A4583}" srcOrd="0" destOrd="0" presId="urn:microsoft.com/office/officeart/2005/8/layout/orgChart1"/>
    <dgm:cxn modelId="{C1AB50DB-C256-473A-A8CA-C0540202F8E9}" type="presOf" srcId="{4007DD19-735B-4367-9874-66FF89199E11}" destId="{E19A7322-02BA-4884-8735-FF62F8D67464}" srcOrd="1" destOrd="0" presId="urn:microsoft.com/office/officeart/2005/8/layout/orgChart1"/>
    <dgm:cxn modelId="{EFE14BDD-61E6-4C48-85A9-AC122EFD2CA5}" type="presOf" srcId="{EFC867D5-35F2-4FBC-A1A0-C5693C288857}" destId="{94B0050B-F501-4F10-9B95-F4B11C0DCC30}" srcOrd="1" destOrd="0" presId="urn:microsoft.com/office/officeart/2005/8/layout/orgChart1"/>
    <dgm:cxn modelId="{C7A2BDDE-9EDA-4287-BEC5-B1B91616751D}" type="presOf" srcId="{EFC867D5-35F2-4FBC-A1A0-C5693C288857}" destId="{D281526B-D1F8-4E10-BEF2-F435EFBC4C9D}" srcOrd="0" destOrd="0" presId="urn:microsoft.com/office/officeart/2005/8/layout/orgChart1"/>
    <dgm:cxn modelId="{DC3778E3-5D38-4548-84C5-A0784A7E0D8B}" type="presOf" srcId="{D90B3D9B-D174-4030-8291-FA64E1142890}" destId="{69B244D5-43AF-4B54-8AFC-EB5044BE2AEB}" srcOrd="0" destOrd="0" presId="urn:microsoft.com/office/officeart/2005/8/layout/orgChart1"/>
    <dgm:cxn modelId="{ABFB7BE8-ED63-459E-BE30-CBD5EA0D673A}" type="presOf" srcId="{8C5B9816-DC0B-41F9-A0F4-465F2B61B83E}" destId="{422A2CA6-5F8B-4B4C-B99A-74CC4415F00A}" srcOrd="0" destOrd="0" presId="urn:microsoft.com/office/officeart/2005/8/layout/orgChart1"/>
    <dgm:cxn modelId="{16FB6DF8-E558-4EA5-85E1-4352C2668AE2}" srcId="{B7AE05C2-1A12-4AD3-A4D8-0223733B5004}" destId="{85A96CCB-B38A-4448-8F51-FB7906C2A7E3}" srcOrd="4" destOrd="0" parTransId="{9CB98134-A896-4964-9609-385257BC890F}" sibTransId="{19448BDE-8840-403F-8ED4-94AADCD44DCE}"/>
    <dgm:cxn modelId="{5ECA6600-B2CB-4068-A4E5-7A541AE17CE7}" type="presParOf" srcId="{197B2E73-0739-42DE-BFBE-DCF628E0DA15}" destId="{E4D213A1-0E1A-4A8C-AFAE-7F8591869F12}" srcOrd="0" destOrd="0" presId="urn:microsoft.com/office/officeart/2005/8/layout/orgChart1"/>
    <dgm:cxn modelId="{A9A0E726-051A-4988-BE23-E105A42C218A}" type="presParOf" srcId="{E4D213A1-0E1A-4A8C-AFAE-7F8591869F12}" destId="{2D6088A5-92E3-40EE-8F94-A7B2006625DA}" srcOrd="0" destOrd="0" presId="urn:microsoft.com/office/officeart/2005/8/layout/orgChart1"/>
    <dgm:cxn modelId="{1980C9B6-61B7-4607-B3C9-928893AC11B9}" type="presParOf" srcId="{2D6088A5-92E3-40EE-8F94-A7B2006625DA}" destId="{25BF8B9E-0C5E-4DC6-8088-A85AAD960663}" srcOrd="0" destOrd="0" presId="urn:microsoft.com/office/officeart/2005/8/layout/orgChart1"/>
    <dgm:cxn modelId="{769BD5C6-67C0-4188-BD35-60E84B4F6524}" type="presParOf" srcId="{2D6088A5-92E3-40EE-8F94-A7B2006625DA}" destId="{BDD75DA0-6F6D-44B3-B56E-49937465F50B}" srcOrd="1" destOrd="0" presId="urn:microsoft.com/office/officeart/2005/8/layout/orgChart1"/>
    <dgm:cxn modelId="{386D1655-C2C2-49E7-958C-E3F4594544ED}" type="presParOf" srcId="{E4D213A1-0E1A-4A8C-AFAE-7F8591869F12}" destId="{3D95E253-2AC4-4076-8E04-3AD2F7288565}" srcOrd="1" destOrd="0" presId="urn:microsoft.com/office/officeart/2005/8/layout/orgChart1"/>
    <dgm:cxn modelId="{5FEDAD10-8BB9-45F5-BED8-585FAB95FDBA}" type="presParOf" srcId="{3D95E253-2AC4-4076-8E04-3AD2F7288565}" destId="{FEDCC5D8-7225-42DB-BEA7-3929A789632F}" srcOrd="0" destOrd="0" presId="urn:microsoft.com/office/officeart/2005/8/layout/orgChart1"/>
    <dgm:cxn modelId="{420A6786-6EF3-4DDD-B5A6-ED089788D8C6}" type="presParOf" srcId="{3D95E253-2AC4-4076-8E04-3AD2F7288565}" destId="{7A73D70F-7978-4A9B-B814-42F9915728EE}" srcOrd="1" destOrd="0" presId="urn:microsoft.com/office/officeart/2005/8/layout/orgChart1"/>
    <dgm:cxn modelId="{EBA4189F-9A42-4B9D-80D5-D19D31229827}" type="presParOf" srcId="{7A73D70F-7978-4A9B-B814-42F9915728EE}" destId="{26024500-496C-408B-AC7F-3919B23A2F06}" srcOrd="0" destOrd="0" presId="urn:microsoft.com/office/officeart/2005/8/layout/orgChart1"/>
    <dgm:cxn modelId="{C58BA4E5-FC9B-4BF4-81E4-15E40349063F}" type="presParOf" srcId="{26024500-496C-408B-AC7F-3919B23A2F06}" destId="{D281526B-D1F8-4E10-BEF2-F435EFBC4C9D}" srcOrd="0" destOrd="0" presId="urn:microsoft.com/office/officeart/2005/8/layout/orgChart1"/>
    <dgm:cxn modelId="{AF1A2646-87CA-4DA8-B5BC-584DF2501AFD}" type="presParOf" srcId="{26024500-496C-408B-AC7F-3919B23A2F06}" destId="{94B0050B-F501-4F10-9B95-F4B11C0DCC30}" srcOrd="1" destOrd="0" presId="urn:microsoft.com/office/officeart/2005/8/layout/orgChart1"/>
    <dgm:cxn modelId="{7C3870ED-B760-4AC6-8BFF-9B61CEB33E6C}" type="presParOf" srcId="{7A73D70F-7978-4A9B-B814-42F9915728EE}" destId="{9B85AE46-7AC7-4733-BA1C-3F4A823FF37E}" srcOrd="1" destOrd="0" presId="urn:microsoft.com/office/officeart/2005/8/layout/orgChart1"/>
    <dgm:cxn modelId="{A4C6392E-53D4-4C16-BC0D-DFE010AC3F61}" type="presParOf" srcId="{7A73D70F-7978-4A9B-B814-42F9915728EE}" destId="{8DA93F90-70DC-477F-96F1-C596C84DECED}" srcOrd="2" destOrd="0" presId="urn:microsoft.com/office/officeart/2005/8/layout/orgChart1"/>
    <dgm:cxn modelId="{2FC08CD2-BAA9-475B-902F-CF94121AB2A0}" type="presParOf" srcId="{3D95E253-2AC4-4076-8E04-3AD2F7288565}" destId="{13FFB0BB-E84D-4D21-98B5-EB68727B0D7E}" srcOrd="2" destOrd="0" presId="urn:microsoft.com/office/officeart/2005/8/layout/orgChart1"/>
    <dgm:cxn modelId="{84A68A1D-7ADE-4FAA-84FE-ABC2B28A267C}" type="presParOf" srcId="{3D95E253-2AC4-4076-8E04-3AD2F7288565}" destId="{84A527BF-E0BB-4FE5-A9FD-C2968ECDD03B}" srcOrd="3" destOrd="0" presId="urn:microsoft.com/office/officeart/2005/8/layout/orgChart1"/>
    <dgm:cxn modelId="{9F2A959F-BBD5-4DE0-9D10-C95DAC0D1382}" type="presParOf" srcId="{84A527BF-E0BB-4FE5-A9FD-C2968ECDD03B}" destId="{FF8F9146-9E39-4952-8BD8-91CB77ECB2D5}" srcOrd="0" destOrd="0" presId="urn:microsoft.com/office/officeart/2005/8/layout/orgChart1"/>
    <dgm:cxn modelId="{ACE022DA-3909-41F4-B14E-7F66D01464FA}" type="presParOf" srcId="{FF8F9146-9E39-4952-8BD8-91CB77ECB2D5}" destId="{F12A8E09-5671-40C2-AEDB-65B5BAF035F3}" srcOrd="0" destOrd="0" presId="urn:microsoft.com/office/officeart/2005/8/layout/orgChart1"/>
    <dgm:cxn modelId="{D8E7E675-4699-4FF5-9770-69C2ECA6E606}" type="presParOf" srcId="{FF8F9146-9E39-4952-8BD8-91CB77ECB2D5}" destId="{05B31B48-BF92-41EE-86A2-6003F3423C93}" srcOrd="1" destOrd="0" presId="urn:microsoft.com/office/officeart/2005/8/layout/orgChart1"/>
    <dgm:cxn modelId="{311E297A-CBEF-4CE2-81BC-643D5D7F6381}" type="presParOf" srcId="{84A527BF-E0BB-4FE5-A9FD-C2968ECDD03B}" destId="{67F17DF7-A797-4F78-8F52-8348A1639DA9}" srcOrd="1" destOrd="0" presId="urn:microsoft.com/office/officeart/2005/8/layout/orgChart1"/>
    <dgm:cxn modelId="{543A09C1-3FCF-4F68-8B1D-79D76871CF8D}" type="presParOf" srcId="{67F17DF7-A797-4F78-8F52-8348A1639DA9}" destId="{1D3F465E-83B4-4C13-972E-EFE66A751E07}" srcOrd="0" destOrd="0" presId="urn:microsoft.com/office/officeart/2005/8/layout/orgChart1"/>
    <dgm:cxn modelId="{D690EFF2-E914-4AFE-8D86-55AE96619541}" type="presParOf" srcId="{67F17DF7-A797-4F78-8F52-8348A1639DA9}" destId="{F2A2B2A7-E110-4704-9D35-AA7E9E737A4F}" srcOrd="1" destOrd="0" presId="urn:microsoft.com/office/officeart/2005/8/layout/orgChart1"/>
    <dgm:cxn modelId="{033B9916-4870-49D6-A3EB-C26851783807}" type="presParOf" srcId="{F2A2B2A7-E110-4704-9D35-AA7E9E737A4F}" destId="{C3C29852-181C-46C4-89D5-C96DCCEE2DF2}" srcOrd="0" destOrd="0" presId="urn:microsoft.com/office/officeart/2005/8/layout/orgChart1"/>
    <dgm:cxn modelId="{3EA024BF-0104-4DB0-BB2D-387DA5D3E591}" type="presParOf" srcId="{C3C29852-181C-46C4-89D5-C96DCCEE2DF2}" destId="{D599C391-089E-4061-A3F0-F01A9EF18B5F}" srcOrd="0" destOrd="0" presId="urn:microsoft.com/office/officeart/2005/8/layout/orgChart1"/>
    <dgm:cxn modelId="{C4B95454-B4FB-4485-9563-675710EFC07D}" type="presParOf" srcId="{C3C29852-181C-46C4-89D5-C96DCCEE2DF2}" destId="{BC9C08A8-6169-4252-8442-B57C7D50DD5D}" srcOrd="1" destOrd="0" presId="urn:microsoft.com/office/officeart/2005/8/layout/orgChart1"/>
    <dgm:cxn modelId="{E2D22A18-2C85-45A1-B7DD-6E5C10A52E0C}" type="presParOf" srcId="{F2A2B2A7-E110-4704-9D35-AA7E9E737A4F}" destId="{07453561-7A58-4428-88BF-872B105E8F68}" srcOrd="1" destOrd="0" presId="urn:microsoft.com/office/officeart/2005/8/layout/orgChart1"/>
    <dgm:cxn modelId="{03CEF833-BE4C-48C4-B1E1-A1BDBF69BD8E}" type="presParOf" srcId="{F2A2B2A7-E110-4704-9D35-AA7E9E737A4F}" destId="{EDF4680E-1207-4B48-BF42-4CC48F7CF59E}" srcOrd="2" destOrd="0" presId="urn:microsoft.com/office/officeart/2005/8/layout/orgChart1"/>
    <dgm:cxn modelId="{49FC0EDE-3906-469A-AA61-DB0628C5187C}" type="presParOf" srcId="{67F17DF7-A797-4F78-8F52-8348A1639DA9}" destId="{E122013C-F648-4212-AB2D-E883AC1D5923}" srcOrd="2" destOrd="0" presId="urn:microsoft.com/office/officeart/2005/8/layout/orgChart1"/>
    <dgm:cxn modelId="{D1675DB3-959A-4031-BF40-1FAF020F493B}" type="presParOf" srcId="{67F17DF7-A797-4F78-8F52-8348A1639DA9}" destId="{AA4D1C2D-3F62-4AC1-BE68-CB351E7E97B2}" srcOrd="3" destOrd="0" presId="urn:microsoft.com/office/officeart/2005/8/layout/orgChart1"/>
    <dgm:cxn modelId="{FB40C6B7-6616-46C5-9E0D-BB6EE7B1239E}" type="presParOf" srcId="{AA4D1C2D-3F62-4AC1-BE68-CB351E7E97B2}" destId="{A18B88A6-5972-41FB-8C55-039FE1BC4195}" srcOrd="0" destOrd="0" presId="urn:microsoft.com/office/officeart/2005/8/layout/orgChart1"/>
    <dgm:cxn modelId="{0AE37631-44E1-4E57-A408-86CEB7840431}" type="presParOf" srcId="{A18B88A6-5972-41FB-8C55-039FE1BC4195}" destId="{F49253B1-0F09-4959-AB6C-0E86FE2A4583}" srcOrd="0" destOrd="0" presId="urn:microsoft.com/office/officeart/2005/8/layout/orgChart1"/>
    <dgm:cxn modelId="{11ADF4B0-6CBA-4675-AEBE-BB1BF441229B}" type="presParOf" srcId="{A18B88A6-5972-41FB-8C55-039FE1BC4195}" destId="{AE7466F5-D447-4353-8771-AA1B79E9BBC5}" srcOrd="1" destOrd="0" presId="urn:microsoft.com/office/officeart/2005/8/layout/orgChart1"/>
    <dgm:cxn modelId="{8304D124-0151-496C-ADF5-072A54572DDE}" type="presParOf" srcId="{AA4D1C2D-3F62-4AC1-BE68-CB351E7E97B2}" destId="{4F1CF6A5-2082-45BA-B1E6-B84200FD00B4}" srcOrd="1" destOrd="0" presId="urn:microsoft.com/office/officeart/2005/8/layout/orgChart1"/>
    <dgm:cxn modelId="{212031FC-E6A3-4147-B885-54B853C312BD}" type="presParOf" srcId="{AA4D1C2D-3F62-4AC1-BE68-CB351E7E97B2}" destId="{E1999B4A-D0F7-470E-A4E5-6541D3C54D55}" srcOrd="2" destOrd="0" presId="urn:microsoft.com/office/officeart/2005/8/layout/orgChart1"/>
    <dgm:cxn modelId="{C0651E3D-4611-44F8-A601-19039399DC57}" type="presParOf" srcId="{67F17DF7-A797-4F78-8F52-8348A1639DA9}" destId="{1A2E30C5-2F93-4E14-809A-D70215F8A059}" srcOrd="4" destOrd="0" presId="urn:microsoft.com/office/officeart/2005/8/layout/orgChart1"/>
    <dgm:cxn modelId="{FCEEAF59-D018-47D3-A899-A477B7BA3A67}" type="presParOf" srcId="{67F17DF7-A797-4F78-8F52-8348A1639DA9}" destId="{399EB50B-9B91-4E13-886B-E0EA03CEA427}" srcOrd="5" destOrd="0" presId="urn:microsoft.com/office/officeart/2005/8/layout/orgChart1"/>
    <dgm:cxn modelId="{09AFA708-C2CF-4D17-86C2-F9FF70E1D183}" type="presParOf" srcId="{399EB50B-9B91-4E13-886B-E0EA03CEA427}" destId="{3701FB12-9144-4D9F-89EA-7FBEEB7C2570}" srcOrd="0" destOrd="0" presId="urn:microsoft.com/office/officeart/2005/8/layout/orgChart1"/>
    <dgm:cxn modelId="{3EDC479E-A0D2-4398-855D-166067380660}" type="presParOf" srcId="{3701FB12-9144-4D9F-89EA-7FBEEB7C2570}" destId="{F772FBE4-9805-4D24-B598-173FA2999D97}" srcOrd="0" destOrd="0" presId="urn:microsoft.com/office/officeart/2005/8/layout/orgChart1"/>
    <dgm:cxn modelId="{DCBDFB37-CE8B-4C01-B27B-3B4325E78E79}" type="presParOf" srcId="{3701FB12-9144-4D9F-89EA-7FBEEB7C2570}" destId="{E19A7322-02BA-4884-8735-FF62F8D67464}" srcOrd="1" destOrd="0" presId="urn:microsoft.com/office/officeart/2005/8/layout/orgChart1"/>
    <dgm:cxn modelId="{334F3B11-9A88-44B6-B0A2-CE7BCEAFF7A4}" type="presParOf" srcId="{399EB50B-9B91-4E13-886B-E0EA03CEA427}" destId="{1F3815D5-8E27-44A0-80CC-ADCE07AA33AA}" srcOrd="1" destOrd="0" presId="urn:microsoft.com/office/officeart/2005/8/layout/orgChart1"/>
    <dgm:cxn modelId="{1997CA8E-AF13-4C90-A52C-EE40282D2964}" type="presParOf" srcId="{399EB50B-9B91-4E13-886B-E0EA03CEA427}" destId="{E3E5A880-52F8-47D9-ABD7-305D75226B98}" srcOrd="2" destOrd="0" presId="urn:microsoft.com/office/officeart/2005/8/layout/orgChart1"/>
    <dgm:cxn modelId="{0137E4DF-10B0-4351-91FA-587D912F445E}" type="presParOf" srcId="{84A527BF-E0BB-4FE5-A9FD-C2968ECDD03B}" destId="{966533C8-CF24-4B72-AF1A-C26EE8F03595}" srcOrd="2" destOrd="0" presId="urn:microsoft.com/office/officeart/2005/8/layout/orgChart1"/>
    <dgm:cxn modelId="{50055487-DE29-454E-B816-3D4952EC1ED0}" type="presParOf" srcId="{3D95E253-2AC4-4076-8E04-3AD2F7288565}" destId="{EF800181-40AF-4250-97E0-2454F7FFE881}" srcOrd="4" destOrd="0" presId="urn:microsoft.com/office/officeart/2005/8/layout/orgChart1"/>
    <dgm:cxn modelId="{7AD44839-B25E-40A8-9AFF-EC5ECC5FBE2C}" type="presParOf" srcId="{3D95E253-2AC4-4076-8E04-3AD2F7288565}" destId="{F4461E49-C547-4296-BF06-7CA1B4ED70BB}" srcOrd="5" destOrd="0" presId="urn:microsoft.com/office/officeart/2005/8/layout/orgChart1"/>
    <dgm:cxn modelId="{872CE6E8-5841-4BA8-9D01-ADE9CDF79C43}" type="presParOf" srcId="{F4461E49-C547-4296-BF06-7CA1B4ED70BB}" destId="{CE582AA8-615A-4316-8438-316494659725}" srcOrd="0" destOrd="0" presId="urn:microsoft.com/office/officeart/2005/8/layout/orgChart1"/>
    <dgm:cxn modelId="{10CA3F83-3218-4156-8596-8C8732D394AE}" type="presParOf" srcId="{CE582AA8-615A-4316-8438-316494659725}" destId="{ABA41008-A527-4081-B88D-9AE3241A609B}" srcOrd="0" destOrd="0" presId="urn:microsoft.com/office/officeart/2005/8/layout/orgChart1"/>
    <dgm:cxn modelId="{76BC9D7C-65A4-416A-826D-8B68347D0764}" type="presParOf" srcId="{CE582AA8-615A-4316-8438-316494659725}" destId="{6339F302-16B6-47D2-80F0-29016CBF9850}" srcOrd="1" destOrd="0" presId="urn:microsoft.com/office/officeart/2005/8/layout/orgChart1"/>
    <dgm:cxn modelId="{A6F40842-5CEE-4B90-8464-3A434B5AABB3}" type="presParOf" srcId="{F4461E49-C547-4296-BF06-7CA1B4ED70BB}" destId="{9E7FA68F-FA17-4441-B59E-AB76A164B9E1}" srcOrd="1" destOrd="0" presId="urn:microsoft.com/office/officeart/2005/8/layout/orgChart1"/>
    <dgm:cxn modelId="{3C890F35-81BF-4B97-8936-B6526853B92B}" type="presParOf" srcId="{9E7FA68F-FA17-4441-B59E-AB76A164B9E1}" destId="{0528D73F-FE42-4685-AE2B-1A1B8D90A3C7}" srcOrd="0" destOrd="0" presId="urn:microsoft.com/office/officeart/2005/8/layout/orgChart1"/>
    <dgm:cxn modelId="{12F4A745-7EB1-4A45-8A78-AC716BB5ED65}" type="presParOf" srcId="{9E7FA68F-FA17-4441-B59E-AB76A164B9E1}" destId="{034BEB71-07ED-4761-9A2E-4EEDB69F6F26}" srcOrd="1" destOrd="0" presId="urn:microsoft.com/office/officeart/2005/8/layout/orgChart1"/>
    <dgm:cxn modelId="{2C101BCA-17D5-485C-A467-7256B349B09B}" type="presParOf" srcId="{034BEB71-07ED-4761-9A2E-4EEDB69F6F26}" destId="{AE4A593D-AD37-43B3-95FE-923C7E4C4269}" srcOrd="0" destOrd="0" presId="urn:microsoft.com/office/officeart/2005/8/layout/orgChart1"/>
    <dgm:cxn modelId="{8F746FCA-AF77-434C-84B6-B67BA0E7A39D}" type="presParOf" srcId="{AE4A593D-AD37-43B3-95FE-923C7E4C4269}" destId="{18E26542-87E6-4854-BE84-8202A01FFE44}" srcOrd="0" destOrd="0" presId="urn:microsoft.com/office/officeart/2005/8/layout/orgChart1"/>
    <dgm:cxn modelId="{BDDF7D3E-D8F5-45C1-BE5D-B90929CC091A}" type="presParOf" srcId="{AE4A593D-AD37-43B3-95FE-923C7E4C4269}" destId="{71ADC258-2BED-4432-9C4C-43890F2D6144}" srcOrd="1" destOrd="0" presId="urn:microsoft.com/office/officeart/2005/8/layout/orgChart1"/>
    <dgm:cxn modelId="{1E059D97-4629-4619-BA8B-FB9B50A38646}" type="presParOf" srcId="{034BEB71-07ED-4761-9A2E-4EEDB69F6F26}" destId="{82D7A8C3-9F5E-467D-BF11-D563FD9C1F12}" srcOrd="1" destOrd="0" presId="urn:microsoft.com/office/officeart/2005/8/layout/orgChart1"/>
    <dgm:cxn modelId="{E14F4DD1-054D-4244-AFE4-BF7A722D84BD}" type="presParOf" srcId="{034BEB71-07ED-4761-9A2E-4EEDB69F6F26}" destId="{856086FF-27BC-4AF4-B118-32AFAE9756C3}" srcOrd="2" destOrd="0" presId="urn:microsoft.com/office/officeart/2005/8/layout/orgChart1"/>
    <dgm:cxn modelId="{08344FA5-8A0D-4862-ADCA-ED35C22E199F}" type="presParOf" srcId="{9E7FA68F-FA17-4441-B59E-AB76A164B9E1}" destId="{6082BB5F-0102-45B1-9E0B-73788E984D5F}" srcOrd="2" destOrd="0" presId="urn:microsoft.com/office/officeart/2005/8/layout/orgChart1"/>
    <dgm:cxn modelId="{EA0E64FB-D40A-4179-BE83-77422B7A87CE}" type="presParOf" srcId="{9E7FA68F-FA17-4441-B59E-AB76A164B9E1}" destId="{9D8A2F47-B1EF-44F7-9E86-F97BEE4B045D}" srcOrd="3" destOrd="0" presId="urn:microsoft.com/office/officeart/2005/8/layout/orgChart1"/>
    <dgm:cxn modelId="{47ADCF60-E66C-440B-8726-62E7C1D545CB}" type="presParOf" srcId="{9D8A2F47-B1EF-44F7-9E86-F97BEE4B045D}" destId="{FAA26D8D-936B-4A8A-B9C0-25D3E28E048E}" srcOrd="0" destOrd="0" presId="urn:microsoft.com/office/officeart/2005/8/layout/orgChart1"/>
    <dgm:cxn modelId="{E7353104-7D81-486E-A7C6-90037C403D59}" type="presParOf" srcId="{FAA26D8D-936B-4A8A-B9C0-25D3E28E048E}" destId="{441FBC80-0A34-43A6-B06C-4D6492D510F1}" srcOrd="0" destOrd="0" presId="urn:microsoft.com/office/officeart/2005/8/layout/orgChart1"/>
    <dgm:cxn modelId="{97B09E70-8AE8-4A29-B732-7CFE1A95BD45}" type="presParOf" srcId="{FAA26D8D-936B-4A8A-B9C0-25D3E28E048E}" destId="{E49C1349-A4F6-4821-B2F1-15A01197099A}" srcOrd="1" destOrd="0" presId="urn:microsoft.com/office/officeart/2005/8/layout/orgChart1"/>
    <dgm:cxn modelId="{BDD8E5AB-27A5-445C-AF9A-227F0A94FABA}" type="presParOf" srcId="{9D8A2F47-B1EF-44F7-9E86-F97BEE4B045D}" destId="{9DDAB24A-5329-4AA2-A0FB-EC7C3D53019D}" srcOrd="1" destOrd="0" presId="urn:microsoft.com/office/officeart/2005/8/layout/orgChart1"/>
    <dgm:cxn modelId="{FCDA035A-63D8-48E1-BCD2-A1CCBD7D8CCE}" type="presParOf" srcId="{9D8A2F47-B1EF-44F7-9E86-F97BEE4B045D}" destId="{A88ED6DA-F475-408C-B82E-20E92336F1CC}" srcOrd="2" destOrd="0" presId="urn:microsoft.com/office/officeart/2005/8/layout/orgChart1"/>
    <dgm:cxn modelId="{A2F6308F-0E93-4D7C-88BB-1F1200A34DB4}" type="presParOf" srcId="{9E7FA68F-FA17-4441-B59E-AB76A164B9E1}" destId="{EE39C23E-FFA4-4B4F-9056-7922FEDB6288}" srcOrd="4" destOrd="0" presId="urn:microsoft.com/office/officeart/2005/8/layout/orgChart1"/>
    <dgm:cxn modelId="{8A012E16-8DC5-4B58-BA41-57C7AC84A20E}" type="presParOf" srcId="{9E7FA68F-FA17-4441-B59E-AB76A164B9E1}" destId="{7376C038-441E-4F88-A6BB-04B3DCF139B7}" srcOrd="5" destOrd="0" presId="urn:microsoft.com/office/officeart/2005/8/layout/orgChart1"/>
    <dgm:cxn modelId="{32C1B5D8-EF7B-48D6-9BF5-8AF0F435C28C}" type="presParOf" srcId="{7376C038-441E-4F88-A6BB-04B3DCF139B7}" destId="{F30103C8-983A-43D5-97BF-BD9A6FE8D228}" srcOrd="0" destOrd="0" presId="urn:microsoft.com/office/officeart/2005/8/layout/orgChart1"/>
    <dgm:cxn modelId="{EAF0DCF1-0D50-40EC-A09B-4056C92055EC}" type="presParOf" srcId="{F30103C8-983A-43D5-97BF-BD9A6FE8D228}" destId="{84D12759-3304-463C-88CA-981660CAC71D}" srcOrd="0" destOrd="0" presId="urn:microsoft.com/office/officeart/2005/8/layout/orgChart1"/>
    <dgm:cxn modelId="{BAFF755A-085E-4243-BF7A-DE16E0C03F15}" type="presParOf" srcId="{F30103C8-983A-43D5-97BF-BD9A6FE8D228}" destId="{B66342F2-0B8F-4D5A-ABE8-DC229B22F1D3}" srcOrd="1" destOrd="0" presId="urn:microsoft.com/office/officeart/2005/8/layout/orgChart1"/>
    <dgm:cxn modelId="{3A2B8939-4140-4D76-9D63-653252F58C65}" type="presParOf" srcId="{7376C038-441E-4F88-A6BB-04B3DCF139B7}" destId="{6EB1BFA9-E747-4808-BEE2-C2507D0B54E7}" srcOrd="1" destOrd="0" presId="urn:microsoft.com/office/officeart/2005/8/layout/orgChart1"/>
    <dgm:cxn modelId="{05229C10-525E-449D-BFE4-609880C8E23E}" type="presParOf" srcId="{7376C038-441E-4F88-A6BB-04B3DCF139B7}" destId="{CA0701C7-EE0C-48BC-937C-C78AAC820242}" srcOrd="2" destOrd="0" presId="urn:microsoft.com/office/officeart/2005/8/layout/orgChart1"/>
    <dgm:cxn modelId="{60C9AF48-751F-4784-B80D-456842FB627A}" type="presParOf" srcId="{F4461E49-C547-4296-BF06-7CA1B4ED70BB}" destId="{1718B4D3-4E90-470D-AABA-B9B5C13388C1}" srcOrd="2" destOrd="0" presId="urn:microsoft.com/office/officeart/2005/8/layout/orgChart1"/>
    <dgm:cxn modelId="{0991B914-2945-45C4-A7D1-654D709B24E6}" type="presParOf" srcId="{3D95E253-2AC4-4076-8E04-3AD2F7288565}" destId="{69B244D5-43AF-4B54-8AFC-EB5044BE2AEB}" srcOrd="6" destOrd="0" presId="urn:microsoft.com/office/officeart/2005/8/layout/orgChart1"/>
    <dgm:cxn modelId="{5EF18387-0C9D-4C77-921F-BA4F22E76B91}" type="presParOf" srcId="{3D95E253-2AC4-4076-8E04-3AD2F7288565}" destId="{7A0F5000-9EE0-4B28-B341-62FC678C649B}" srcOrd="7" destOrd="0" presId="urn:microsoft.com/office/officeart/2005/8/layout/orgChart1"/>
    <dgm:cxn modelId="{F90679F2-621F-455F-9DAF-758B3A1A2E86}" type="presParOf" srcId="{7A0F5000-9EE0-4B28-B341-62FC678C649B}" destId="{6F98FDE1-E8B0-4028-9A78-305E4912F1B4}" srcOrd="0" destOrd="0" presId="urn:microsoft.com/office/officeart/2005/8/layout/orgChart1"/>
    <dgm:cxn modelId="{83248DF6-7C4F-4BB5-94A3-ADFAEEAB1858}" type="presParOf" srcId="{6F98FDE1-E8B0-4028-9A78-305E4912F1B4}" destId="{422A2CA6-5F8B-4B4C-B99A-74CC4415F00A}" srcOrd="0" destOrd="0" presId="urn:microsoft.com/office/officeart/2005/8/layout/orgChart1"/>
    <dgm:cxn modelId="{65310FF8-6653-4B22-AE5B-48810FCBF9EC}" type="presParOf" srcId="{6F98FDE1-E8B0-4028-9A78-305E4912F1B4}" destId="{A8797A83-CA8B-4454-9354-FDCB33F8E4F8}" srcOrd="1" destOrd="0" presId="urn:microsoft.com/office/officeart/2005/8/layout/orgChart1"/>
    <dgm:cxn modelId="{B6B92CE3-C3CB-4C5E-B509-AE9D5F07C480}" type="presParOf" srcId="{7A0F5000-9EE0-4B28-B341-62FC678C649B}" destId="{D65DB735-AD29-4929-BB5F-248BE2204DA3}" srcOrd="1" destOrd="0" presId="urn:microsoft.com/office/officeart/2005/8/layout/orgChart1"/>
    <dgm:cxn modelId="{B69B8F4A-75E8-4919-BD82-7F759C90D2D7}" type="presParOf" srcId="{7A0F5000-9EE0-4B28-B341-62FC678C649B}" destId="{344F9BA0-D53B-41E0-AAA2-788B8A7B5407}" srcOrd="2" destOrd="0" presId="urn:microsoft.com/office/officeart/2005/8/layout/orgChart1"/>
    <dgm:cxn modelId="{FCC94A55-9579-4E27-AF21-DC7C49AA05A8}" type="presParOf" srcId="{3D95E253-2AC4-4076-8E04-3AD2F7288565}" destId="{5C51A160-8031-4E75-BE63-393DC99B36A7}" srcOrd="8" destOrd="0" presId="urn:microsoft.com/office/officeart/2005/8/layout/orgChart1"/>
    <dgm:cxn modelId="{4A673EC1-270D-49C7-830A-4AFD563CBBB0}" type="presParOf" srcId="{3D95E253-2AC4-4076-8E04-3AD2F7288565}" destId="{9C2D32D7-8449-40A3-A53F-3545E5CE6918}" srcOrd="9" destOrd="0" presId="urn:microsoft.com/office/officeart/2005/8/layout/orgChart1"/>
    <dgm:cxn modelId="{69A5F072-5FDC-48A8-81F0-FD87B0DD6249}" type="presParOf" srcId="{9C2D32D7-8449-40A3-A53F-3545E5CE6918}" destId="{C7314C02-0C04-4170-BABB-267494B70082}" srcOrd="0" destOrd="0" presId="urn:microsoft.com/office/officeart/2005/8/layout/orgChart1"/>
    <dgm:cxn modelId="{A2B66733-46FB-42C0-B3CC-60DCC814D370}" type="presParOf" srcId="{C7314C02-0C04-4170-BABB-267494B70082}" destId="{2DE25994-B21B-4EA5-A656-539B5AD2D512}" srcOrd="0" destOrd="0" presId="urn:microsoft.com/office/officeart/2005/8/layout/orgChart1"/>
    <dgm:cxn modelId="{14726096-F744-471B-90A7-705F0747BE7D}" type="presParOf" srcId="{C7314C02-0C04-4170-BABB-267494B70082}" destId="{89B11A5F-1202-4561-BE87-EF328E039C9F}" srcOrd="1" destOrd="0" presId="urn:microsoft.com/office/officeart/2005/8/layout/orgChart1"/>
    <dgm:cxn modelId="{A6B25C38-C712-4ACA-95E3-0CF86E2AB16D}" type="presParOf" srcId="{9C2D32D7-8449-40A3-A53F-3545E5CE6918}" destId="{69C8C11B-5835-4A97-AFF7-67E8A017D1A3}" srcOrd="1" destOrd="0" presId="urn:microsoft.com/office/officeart/2005/8/layout/orgChart1"/>
    <dgm:cxn modelId="{254199B9-FEB8-42FC-8CA0-6296423FBA30}" type="presParOf" srcId="{9C2D32D7-8449-40A3-A53F-3545E5CE6918}" destId="{AB3C424A-6824-40DA-BE53-F65278917848}" srcOrd="2" destOrd="0" presId="urn:microsoft.com/office/officeart/2005/8/layout/orgChart1"/>
    <dgm:cxn modelId="{4250B4BC-AEBF-48C4-89A5-DFEBBCB14567}" type="presParOf" srcId="{E4D213A1-0E1A-4A8C-AFAE-7F8591869F12}" destId="{E7C04448-2FDB-4D67-BCD1-CB2808F2CD71}"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2DCE24-93A5-4030-A928-A06F21D36766}"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pl-PL"/>
        </a:p>
      </dgm:t>
    </dgm:pt>
    <dgm:pt modelId="{D9308B75-7CA4-4BC9-B708-B8BB951EB6DE}">
      <dgm:prSet phldrT="[Tekst]"/>
      <dgm:spPr/>
      <dgm:t>
        <a:bodyPr/>
        <a:lstStyle/>
        <a:p>
          <a:r>
            <a:rPr lang="pl-PL" dirty="0"/>
            <a:t>Taktyka</a:t>
          </a:r>
        </a:p>
      </dgm:t>
    </dgm:pt>
    <dgm:pt modelId="{7C59596B-98B0-4A30-A4C4-9A9ADC49DDE8}" type="parTrans" cxnId="{03E3E23E-D9F7-4BF8-AABD-EA39415FD0E0}">
      <dgm:prSet/>
      <dgm:spPr/>
      <dgm:t>
        <a:bodyPr/>
        <a:lstStyle/>
        <a:p>
          <a:endParaRPr lang="pl-PL"/>
        </a:p>
      </dgm:t>
    </dgm:pt>
    <dgm:pt modelId="{B0B6FC99-2B62-4A43-9CC0-5873D9F0C9E4}" type="sibTrans" cxnId="{03E3E23E-D9F7-4BF8-AABD-EA39415FD0E0}">
      <dgm:prSet/>
      <dgm:spPr/>
      <dgm:t>
        <a:bodyPr/>
        <a:lstStyle/>
        <a:p>
          <a:endParaRPr lang="pl-PL"/>
        </a:p>
      </dgm:t>
    </dgm:pt>
    <dgm:pt modelId="{06F544F4-A792-45D3-938A-3A9D47CF21A2}">
      <dgm:prSet phldrT="[Tekst]"/>
      <dgm:spPr/>
      <dgm:t>
        <a:bodyPr/>
        <a:lstStyle/>
        <a:p>
          <a:r>
            <a:rPr lang="pl-PL" dirty="0"/>
            <a:t>Popełniania przestępstw</a:t>
          </a:r>
        </a:p>
      </dgm:t>
    </dgm:pt>
    <dgm:pt modelId="{47908BD2-977A-4570-8339-D4B3F18D9616}" type="parTrans" cxnId="{09313E5E-C37F-40CA-B222-BA8C0109339F}">
      <dgm:prSet/>
      <dgm:spPr/>
      <dgm:t>
        <a:bodyPr/>
        <a:lstStyle/>
        <a:p>
          <a:endParaRPr lang="pl-PL"/>
        </a:p>
      </dgm:t>
    </dgm:pt>
    <dgm:pt modelId="{9052727A-66F0-4F80-AFEA-4B52AB0DCF94}" type="sibTrans" cxnId="{09313E5E-C37F-40CA-B222-BA8C0109339F}">
      <dgm:prSet/>
      <dgm:spPr/>
      <dgm:t>
        <a:bodyPr/>
        <a:lstStyle/>
        <a:p>
          <a:endParaRPr lang="pl-PL"/>
        </a:p>
      </dgm:t>
    </dgm:pt>
    <dgm:pt modelId="{7D6F26E4-CA69-40A1-A3B1-73DA41B91ED8}">
      <dgm:prSet phldrT="[Tekst]"/>
      <dgm:spPr/>
      <dgm:t>
        <a:bodyPr/>
        <a:lstStyle/>
        <a:p>
          <a:r>
            <a:rPr lang="pl-PL" dirty="0"/>
            <a:t>Ścigania przestępstw </a:t>
          </a:r>
        </a:p>
      </dgm:t>
    </dgm:pt>
    <dgm:pt modelId="{93154C05-0F5C-415D-8605-F9E38BA09B80}" type="parTrans" cxnId="{28AF8886-E5BC-4F79-8C7D-1B8343DE5841}">
      <dgm:prSet/>
      <dgm:spPr/>
      <dgm:t>
        <a:bodyPr/>
        <a:lstStyle/>
        <a:p>
          <a:endParaRPr lang="pl-PL"/>
        </a:p>
      </dgm:t>
    </dgm:pt>
    <dgm:pt modelId="{D52EBDFF-AB2F-4DD5-9794-904F60C46701}" type="sibTrans" cxnId="{28AF8886-E5BC-4F79-8C7D-1B8343DE5841}">
      <dgm:prSet/>
      <dgm:spPr/>
      <dgm:t>
        <a:bodyPr/>
        <a:lstStyle/>
        <a:p>
          <a:endParaRPr lang="pl-PL"/>
        </a:p>
      </dgm:t>
    </dgm:pt>
    <dgm:pt modelId="{6D3232C1-0A0A-4919-8965-9E5C2B609382}">
      <dgm:prSet phldrT="[Tekst]"/>
      <dgm:spPr/>
      <dgm:t>
        <a:bodyPr/>
        <a:lstStyle/>
        <a:p>
          <a:r>
            <a:rPr lang="pl-PL" dirty="0"/>
            <a:t>Przeciwdziałania przestępstwom </a:t>
          </a:r>
        </a:p>
      </dgm:t>
    </dgm:pt>
    <dgm:pt modelId="{D09FEF52-80F0-4F59-9CD7-AD7182B9069A}" type="parTrans" cxnId="{AD5F1A7B-998B-424B-8D4E-191AC39015FF}">
      <dgm:prSet/>
      <dgm:spPr/>
      <dgm:t>
        <a:bodyPr/>
        <a:lstStyle/>
        <a:p>
          <a:endParaRPr lang="pl-PL"/>
        </a:p>
      </dgm:t>
    </dgm:pt>
    <dgm:pt modelId="{A79241DC-FDD9-4D67-9672-06CD4514FA35}" type="sibTrans" cxnId="{AD5F1A7B-998B-424B-8D4E-191AC39015FF}">
      <dgm:prSet/>
      <dgm:spPr/>
      <dgm:t>
        <a:bodyPr/>
        <a:lstStyle/>
        <a:p>
          <a:endParaRPr lang="pl-PL"/>
        </a:p>
      </dgm:t>
    </dgm:pt>
    <dgm:pt modelId="{86E79E43-3067-4A59-BFE6-DD9C96FCF916}" type="pres">
      <dgm:prSet presAssocID="{8E2DCE24-93A5-4030-A928-A06F21D36766}" presName="Name0" presStyleCnt="0">
        <dgm:presLayoutVars>
          <dgm:chPref val="1"/>
          <dgm:dir/>
          <dgm:animOne val="branch"/>
          <dgm:animLvl val="lvl"/>
          <dgm:resizeHandles val="exact"/>
        </dgm:presLayoutVars>
      </dgm:prSet>
      <dgm:spPr/>
    </dgm:pt>
    <dgm:pt modelId="{06D3BBB2-4731-4C45-8C87-8D2762BC853F}" type="pres">
      <dgm:prSet presAssocID="{D9308B75-7CA4-4BC9-B708-B8BB951EB6DE}" presName="root1" presStyleCnt="0"/>
      <dgm:spPr/>
    </dgm:pt>
    <dgm:pt modelId="{D9FBEBE8-CE57-4974-B766-D054DB8D9DF8}" type="pres">
      <dgm:prSet presAssocID="{D9308B75-7CA4-4BC9-B708-B8BB951EB6DE}" presName="LevelOneTextNode" presStyleLbl="node0" presStyleIdx="0" presStyleCnt="1" custScaleX="121984" custScaleY="121864" custLinFactNeighborY="7777">
        <dgm:presLayoutVars>
          <dgm:chPref val="3"/>
        </dgm:presLayoutVars>
      </dgm:prSet>
      <dgm:spPr/>
    </dgm:pt>
    <dgm:pt modelId="{DA908665-2760-448F-9121-FCC14A06439B}" type="pres">
      <dgm:prSet presAssocID="{D9308B75-7CA4-4BC9-B708-B8BB951EB6DE}" presName="level2hierChild" presStyleCnt="0"/>
      <dgm:spPr/>
    </dgm:pt>
    <dgm:pt modelId="{C1DF0148-B8EB-4F1F-951A-8202F94CEBA6}" type="pres">
      <dgm:prSet presAssocID="{47908BD2-977A-4570-8339-D4B3F18D9616}" presName="conn2-1" presStyleLbl="parChTrans1D2" presStyleIdx="0" presStyleCnt="3"/>
      <dgm:spPr/>
    </dgm:pt>
    <dgm:pt modelId="{F14BE839-163C-4F65-BC37-C90F4771C23D}" type="pres">
      <dgm:prSet presAssocID="{47908BD2-977A-4570-8339-D4B3F18D9616}" presName="connTx" presStyleLbl="parChTrans1D2" presStyleIdx="0" presStyleCnt="3"/>
      <dgm:spPr/>
    </dgm:pt>
    <dgm:pt modelId="{937FF7C2-660D-4FC1-9D02-83913C8D5D68}" type="pres">
      <dgm:prSet presAssocID="{06F544F4-A792-45D3-938A-3A9D47CF21A2}" presName="root2" presStyleCnt="0"/>
      <dgm:spPr/>
    </dgm:pt>
    <dgm:pt modelId="{E1FFE7E6-68CF-401D-9575-A186964669AB}" type="pres">
      <dgm:prSet presAssocID="{06F544F4-A792-45D3-938A-3A9D47CF21A2}" presName="LevelTwoTextNode" presStyleLbl="node2" presStyleIdx="0" presStyleCnt="3">
        <dgm:presLayoutVars>
          <dgm:chPref val="3"/>
        </dgm:presLayoutVars>
      </dgm:prSet>
      <dgm:spPr/>
    </dgm:pt>
    <dgm:pt modelId="{636C9F6C-9F37-46F4-9B48-4B6A675CC322}" type="pres">
      <dgm:prSet presAssocID="{06F544F4-A792-45D3-938A-3A9D47CF21A2}" presName="level3hierChild" presStyleCnt="0"/>
      <dgm:spPr/>
    </dgm:pt>
    <dgm:pt modelId="{B9EBD6E3-B69F-4FEA-925E-860732633600}" type="pres">
      <dgm:prSet presAssocID="{93154C05-0F5C-415D-8605-F9E38BA09B80}" presName="conn2-1" presStyleLbl="parChTrans1D2" presStyleIdx="1" presStyleCnt="3"/>
      <dgm:spPr/>
    </dgm:pt>
    <dgm:pt modelId="{59B0311D-14DB-4E21-8A80-1F89DF743F43}" type="pres">
      <dgm:prSet presAssocID="{93154C05-0F5C-415D-8605-F9E38BA09B80}" presName="connTx" presStyleLbl="parChTrans1D2" presStyleIdx="1" presStyleCnt="3"/>
      <dgm:spPr/>
    </dgm:pt>
    <dgm:pt modelId="{93EB6B3B-841B-47E4-AA99-DFEEAEA802D1}" type="pres">
      <dgm:prSet presAssocID="{7D6F26E4-CA69-40A1-A3B1-73DA41B91ED8}" presName="root2" presStyleCnt="0"/>
      <dgm:spPr/>
    </dgm:pt>
    <dgm:pt modelId="{A93716B5-B34E-443B-8B0B-1D043FBE6C37}" type="pres">
      <dgm:prSet presAssocID="{7D6F26E4-CA69-40A1-A3B1-73DA41B91ED8}" presName="LevelTwoTextNode" presStyleLbl="node2" presStyleIdx="1" presStyleCnt="3">
        <dgm:presLayoutVars>
          <dgm:chPref val="3"/>
        </dgm:presLayoutVars>
      </dgm:prSet>
      <dgm:spPr/>
    </dgm:pt>
    <dgm:pt modelId="{D4B09DFD-6C3A-4030-B89C-00CC963FD8B4}" type="pres">
      <dgm:prSet presAssocID="{7D6F26E4-CA69-40A1-A3B1-73DA41B91ED8}" presName="level3hierChild" presStyleCnt="0"/>
      <dgm:spPr/>
    </dgm:pt>
    <dgm:pt modelId="{8D11327E-FBFF-4FFF-B946-BB22F7402E95}" type="pres">
      <dgm:prSet presAssocID="{D09FEF52-80F0-4F59-9CD7-AD7182B9069A}" presName="conn2-1" presStyleLbl="parChTrans1D2" presStyleIdx="2" presStyleCnt="3"/>
      <dgm:spPr/>
    </dgm:pt>
    <dgm:pt modelId="{1B039AB1-870E-4C4E-A352-E01588F977E7}" type="pres">
      <dgm:prSet presAssocID="{D09FEF52-80F0-4F59-9CD7-AD7182B9069A}" presName="connTx" presStyleLbl="parChTrans1D2" presStyleIdx="2" presStyleCnt="3"/>
      <dgm:spPr/>
    </dgm:pt>
    <dgm:pt modelId="{1AC6349B-199B-4F88-8353-7347B9E5C1AF}" type="pres">
      <dgm:prSet presAssocID="{6D3232C1-0A0A-4919-8965-9E5C2B609382}" presName="root2" presStyleCnt="0"/>
      <dgm:spPr/>
    </dgm:pt>
    <dgm:pt modelId="{072321C6-9239-468B-9EFF-E3D129F8A587}" type="pres">
      <dgm:prSet presAssocID="{6D3232C1-0A0A-4919-8965-9E5C2B609382}" presName="LevelTwoTextNode" presStyleLbl="node2" presStyleIdx="2" presStyleCnt="3">
        <dgm:presLayoutVars>
          <dgm:chPref val="3"/>
        </dgm:presLayoutVars>
      </dgm:prSet>
      <dgm:spPr/>
    </dgm:pt>
    <dgm:pt modelId="{9ADC1CE4-8B4D-417A-94C9-04C200B29AC6}" type="pres">
      <dgm:prSet presAssocID="{6D3232C1-0A0A-4919-8965-9E5C2B609382}" presName="level3hierChild" presStyleCnt="0"/>
      <dgm:spPr/>
    </dgm:pt>
  </dgm:ptLst>
  <dgm:cxnLst>
    <dgm:cxn modelId="{274F7F03-C409-41D9-9761-AFBB70194141}" type="presOf" srcId="{D09FEF52-80F0-4F59-9CD7-AD7182B9069A}" destId="{8D11327E-FBFF-4FFF-B946-BB22F7402E95}" srcOrd="0" destOrd="0" presId="urn:microsoft.com/office/officeart/2008/layout/HorizontalMultiLevelHierarchy"/>
    <dgm:cxn modelId="{4587360B-93AF-4DE5-B1A9-6C0C34385FEE}" type="presOf" srcId="{06F544F4-A792-45D3-938A-3A9D47CF21A2}" destId="{E1FFE7E6-68CF-401D-9575-A186964669AB}" srcOrd="0" destOrd="0" presId="urn:microsoft.com/office/officeart/2008/layout/HorizontalMultiLevelHierarchy"/>
    <dgm:cxn modelId="{2EE7D316-1C8C-4FF2-8DA2-212D0AB7BD04}" type="presOf" srcId="{7D6F26E4-CA69-40A1-A3B1-73DA41B91ED8}" destId="{A93716B5-B34E-443B-8B0B-1D043FBE6C37}" srcOrd="0" destOrd="0" presId="urn:microsoft.com/office/officeart/2008/layout/HorizontalMultiLevelHierarchy"/>
    <dgm:cxn modelId="{46A07231-5C41-4123-90BF-040E2449537C}" type="presOf" srcId="{8E2DCE24-93A5-4030-A928-A06F21D36766}" destId="{86E79E43-3067-4A59-BFE6-DD9C96FCF916}" srcOrd="0" destOrd="0" presId="urn:microsoft.com/office/officeart/2008/layout/HorizontalMultiLevelHierarchy"/>
    <dgm:cxn modelId="{03E3E23E-D9F7-4BF8-AABD-EA39415FD0E0}" srcId="{8E2DCE24-93A5-4030-A928-A06F21D36766}" destId="{D9308B75-7CA4-4BC9-B708-B8BB951EB6DE}" srcOrd="0" destOrd="0" parTransId="{7C59596B-98B0-4A30-A4C4-9A9ADC49DDE8}" sibTransId="{B0B6FC99-2B62-4A43-9CC0-5873D9F0C9E4}"/>
    <dgm:cxn modelId="{09313E5E-C37F-40CA-B222-BA8C0109339F}" srcId="{D9308B75-7CA4-4BC9-B708-B8BB951EB6DE}" destId="{06F544F4-A792-45D3-938A-3A9D47CF21A2}" srcOrd="0" destOrd="0" parTransId="{47908BD2-977A-4570-8339-D4B3F18D9616}" sibTransId="{9052727A-66F0-4F80-AFEA-4B52AB0DCF94}"/>
    <dgm:cxn modelId="{92F84A47-926C-4935-95B8-9C91854B0FC5}" type="presOf" srcId="{6D3232C1-0A0A-4919-8965-9E5C2B609382}" destId="{072321C6-9239-468B-9EFF-E3D129F8A587}" srcOrd="0" destOrd="0" presId="urn:microsoft.com/office/officeart/2008/layout/HorizontalMultiLevelHierarchy"/>
    <dgm:cxn modelId="{7E5A376F-15CE-400B-8D06-891E692CF967}" type="presOf" srcId="{93154C05-0F5C-415D-8605-F9E38BA09B80}" destId="{B9EBD6E3-B69F-4FEA-925E-860732633600}" srcOrd="0" destOrd="0" presId="urn:microsoft.com/office/officeart/2008/layout/HorizontalMultiLevelHierarchy"/>
    <dgm:cxn modelId="{937D2E5A-7D2E-4326-8ADC-1547AF34CD76}" type="presOf" srcId="{47908BD2-977A-4570-8339-D4B3F18D9616}" destId="{F14BE839-163C-4F65-BC37-C90F4771C23D}" srcOrd="1" destOrd="0" presId="urn:microsoft.com/office/officeart/2008/layout/HorizontalMultiLevelHierarchy"/>
    <dgm:cxn modelId="{AD5F1A7B-998B-424B-8D4E-191AC39015FF}" srcId="{D9308B75-7CA4-4BC9-B708-B8BB951EB6DE}" destId="{6D3232C1-0A0A-4919-8965-9E5C2B609382}" srcOrd="2" destOrd="0" parTransId="{D09FEF52-80F0-4F59-9CD7-AD7182B9069A}" sibTransId="{A79241DC-FDD9-4D67-9672-06CD4514FA35}"/>
    <dgm:cxn modelId="{28AF8886-E5BC-4F79-8C7D-1B8343DE5841}" srcId="{D9308B75-7CA4-4BC9-B708-B8BB951EB6DE}" destId="{7D6F26E4-CA69-40A1-A3B1-73DA41B91ED8}" srcOrd="1" destOrd="0" parTransId="{93154C05-0F5C-415D-8605-F9E38BA09B80}" sibTransId="{D52EBDFF-AB2F-4DD5-9794-904F60C46701}"/>
    <dgm:cxn modelId="{08B8948A-598F-4607-A9EF-6B8C9C79F877}" type="presOf" srcId="{47908BD2-977A-4570-8339-D4B3F18D9616}" destId="{C1DF0148-B8EB-4F1F-951A-8202F94CEBA6}" srcOrd="0" destOrd="0" presId="urn:microsoft.com/office/officeart/2008/layout/HorizontalMultiLevelHierarchy"/>
    <dgm:cxn modelId="{2AE5208D-2C50-4085-8CB2-B2C4316949EF}" type="presOf" srcId="{D09FEF52-80F0-4F59-9CD7-AD7182B9069A}" destId="{1B039AB1-870E-4C4E-A352-E01588F977E7}" srcOrd="1" destOrd="0" presId="urn:microsoft.com/office/officeart/2008/layout/HorizontalMultiLevelHierarchy"/>
    <dgm:cxn modelId="{21EDD1C4-926A-4D38-8AAC-F9979356B9E3}" type="presOf" srcId="{D9308B75-7CA4-4BC9-B708-B8BB951EB6DE}" destId="{D9FBEBE8-CE57-4974-B766-D054DB8D9DF8}" srcOrd="0" destOrd="0" presId="urn:microsoft.com/office/officeart/2008/layout/HorizontalMultiLevelHierarchy"/>
    <dgm:cxn modelId="{5965CFE6-8C3A-4A4D-AB7E-455BE9C0F8EC}" type="presOf" srcId="{93154C05-0F5C-415D-8605-F9E38BA09B80}" destId="{59B0311D-14DB-4E21-8A80-1F89DF743F43}" srcOrd="1" destOrd="0" presId="urn:microsoft.com/office/officeart/2008/layout/HorizontalMultiLevelHierarchy"/>
    <dgm:cxn modelId="{514A9139-2441-4F1B-A628-22D90165220D}" type="presParOf" srcId="{86E79E43-3067-4A59-BFE6-DD9C96FCF916}" destId="{06D3BBB2-4731-4C45-8C87-8D2762BC853F}" srcOrd="0" destOrd="0" presId="urn:microsoft.com/office/officeart/2008/layout/HorizontalMultiLevelHierarchy"/>
    <dgm:cxn modelId="{C22189F1-3D61-4C62-A4A4-DF3696CEC972}" type="presParOf" srcId="{06D3BBB2-4731-4C45-8C87-8D2762BC853F}" destId="{D9FBEBE8-CE57-4974-B766-D054DB8D9DF8}" srcOrd="0" destOrd="0" presId="urn:microsoft.com/office/officeart/2008/layout/HorizontalMultiLevelHierarchy"/>
    <dgm:cxn modelId="{A6E8863A-774B-4284-92EB-085947A1A352}" type="presParOf" srcId="{06D3BBB2-4731-4C45-8C87-8D2762BC853F}" destId="{DA908665-2760-448F-9121-FCC14A06439B}" srcOrd="1" destOrd="0" presId="urn:microsoft.com/office/officeart/2008/layout/HorizontalMultiLevelHierarchy"/>
    <dgm:cxn modelId="{A899A853-9F55-4193-A7C2-14CAED1C6E8E}" type="presParOf" srcId="{DA908665-2760-448F-9121-FCC14A06439B}" destId="{C1DF0148-B8EB-4F1F-951A-8202F94CEBA6}" srcOrd="0" destOrd="0" presId="urn:microsoft.com/office/officeart/2008/layout/HorizontalMultiLevelHierarchy"/>
    <dgm:cxn modelId="{19FB989B-8F96-4785-9821-D0EDF02EBDEF}" type="presParOf" srcId="{C1DF0148-B8EB-4F1F-951A-8202F94CEBA6}" destId="{F14BE839-163C-4F65-BC37-C90F4771C23D}" srcOrd="0" destOrd="0" presId="urn:microsoft.com/office/officeart/2008/layout/HorizontalMultiLevelHierarchy"/>
    <dgm:cxn modelId="{DCDBF04D-4A8D-4FB4-9AAA-CD6E7197D84C}" type="presParOf" srcId="{DA908665-2760-448F-9121-FCC14A06439B}" destId="{937FF7C2-660D-4FC1-9D02-83913C8D5D68}" srcOrd="1" destOrd="0" presId="urn:microsoft.com/office/officeart/2008/layout/HorizontalMultiLevelHierarchy"/>
    <dgm:cxn modelId="{A0FE62B7-F88D-4829-8487-3439AEE9653E}" type="presParOf" srcId="{937FF7C2-660D-4FC1-9D02-83913C8D5D68}" destId="{E1FFE7E6-68CF-401D-9575-A186964669AB}" srcOrd="0" destOrd="0" presId="urn:microsoft.com/office/officeart/2008/layout/HorizontalMultiLevelHierarchy"/>
    <dgm:cxn modelId="{B4CA4B0A-07CC-49CB-9FA9-F05CF6C7E960}" type="presParOf" srcId="{937FF7C2-660D-4FC1-9D02-83913C8D5D68}" destId="{636C9F6C-9F37-46F4-9B48-4B6A675CC322}" srcOrd="1" destOrd="0" presId="urn:microsoft.com/office/officeart/2008/layout/HorizontalMultiLevelHierarchy"/>
    <dgm:cxn modelId="{5EB1C853-8B77-43A6-95A9-47B14F4218ED}" type="presParOf" srcId="{DA908665-2760-448F-9121-FCC14A06439B}" destId="{B9EBD6E3-B69F-4FEA-925E-860732633600}" srcOrd="2" destOrd="0" presId="urn:microsoft.com/office/officeart/2008/layout/HorizontalMultiLevelHierarchy"/>
    <dgm:cxn modelId="{62AF1650-BFDE-4DE3-8BEB-8384AD3B3560}" type="presParOf" srcId="{B9EBD6E3-B69F-4FEA-925E-860732633600}" destId="{59B0311D-14DB-4E21-8A80-1F89DF743F43}" srcOrd="0" destOrd="0" presId="urn:microsoft.com/office/officeart/2008/layout/HorizontalMultiLevelHierarchy"/>
    <dgm:cxn modelId="{8DEB94BF-4935-4F43-800B-08A0B67EB41E}" type="presParOf" srcId="{DA908665-2760-448F-9121-FCC14A06439B}" destId="{93EB6B3B-841B-47E4-AA99-DFEEAEA802D1}" srcOrd="3" destOrd="0" presId="urn:microsoft.com/office/officeart/2008/layout/HorizontalMultiLevelHierarchy"/>
    <dgm:cxn modelId="{1797313C-AA60-4694-8407-D0EA17F31445}" type="presParOf" srcId="{93EB6B3B-841B-47E4-AA99-DFEEAEA802D1}" destId="{A93716B5-B34E-443B-8B0B-1D043FBE6C37}" srcOrd="0" destOrd="0" presId="urn:microsoft.com/office/officeart/2008/layout/HorizontalMultiLevelHierarchy"/>
    <dgm:cxn modelId="{89AAE1E9-4142-4D79-B5B1-77A38C183ABE}" type="presParOf" srcId="{93EB6B3B-841B-47E4-AA99-DFEEAEA802D1}" destId="{D4B09DFD-6C3A-4030-B89C-00CC963FD8B4}" srcOrd="1" destOrd="0" presId="urn:microsoft.com/office/officeart/2008/layout/HorizontalMultiLevelHierarchy"/>
    <dgm:cxn modelId="{5C84FF9F-927A-4AE7-A74F-D73ABFACB346}" type="presParOf" srcId="{DA908665-2760-448F-9121-FCC14A06439B}" destId="{8D11327E-FBFF-4FFF-B946-BB22F7402E95}" srcOrd="4" destOrd="0" presId="urn:microsoft.com/office/officeart/2008/layout/HorizontalMultiLevelHierarchy"/>
    <dgm:cxn modelId="{E17AF429-AC10-4D42-88C2-EB1CDB7ACB32}" type="presParOf" srcId="{8D11327E-FBFF-4FFF-B946-BB22F7402E95}" destId="{1B039AB1-870E-4C4E-A352-E01588F977E7}" srcOrd="0" destOrd="0" presId="urn:microsoft.com/office/officeart/2008/layout/HorizontalMultiLevelHierarchy"/>
    <dgm:cxn modelId="{6AC76FA8-388C-4CAD-ACF7-33F741224770}" type="presParOf" srcId="{DA908665-2760-448F-9121-FCC14A06439B}" destId="{1AC6349B-199B-4F88-8353-7347B9E5C1AF}" srcOrd="5" destOrd="0" presId="urn:microsoft.com/office/officeart/2008/layout/HorizontalMultiLevelHierarchy"/>
    <dgm:cxn modelId="{C15EB9A1-37A7-4F0C-A08D-771DDB63F384}" type="presParOf" srcId="{1AC6349B-199B-4F88-8353-7347B9E5C1AF}" destId="{072321C6-9239-468B-9EFF-E3D129F8A587}" srcOrd="0" destOrd="0" presId="urn:microsoft.com/office/officeart/2008/layout/HorizontalMultiLevelHierarchy"/>
    <dgm:cxn modelId="{94457BA6-7D58-4A19-AE00-35D9BF14CBB9}" type="presParOf" srcId="{1AC6349B-199B-4F88-8353-7347B9E5C1AF}" destId="{9ADC1CE4-8B4D-417A-94C9-04C200B29AC6}"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2DCE24-93A5-4030-A928-A06F21D36766}"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pl-PL"/>
        </a:p>
      </dgm:t>
    </dgm:pt>
    <dgm:pt modelId="{D9308B75-7CA4-4BC9-B708-B8BB951EB6DE}">
      <dgm:prSet phldrT="[Tekst]"/>
      <dgm:spPr/>
      <dgm:t>
        <a:bodyPr/>
        <a:lstStyle/>
        <a:p>
          <a:r>
            <a:rPr lang="pl-PL" dirty="0"/>
            <a:t>Technika</a:t>
          </a:r>
        </a:p>
      </dgm:t>
    </dgm:pt>
    <dgm:pt modelId="{7C59596B-98B0-4A30-A4C4-9A9ADC49DDE8}" type="parTrans" cxnId="{03E3E23E-D9F7-4BF8-AABD-EA39415FD0E0}">
      <dgm:prSet/>
      <dgm:spPr/>
      <dgm:t>
        <a:bodyPr/>
        <a:lstStyle/>
        <a:p>
          <a:endParaRPr lang="pl-PL"/>
        </a:p>
      </dgm:t>
    </dgm:pt>
    <dgm:pt modelId="{B0B6FC99-2B62-4A43-9CC0-5873D9F0C9E4}" type="sibTrans" cxnId="{03E3E23E-D9F7-4BF8-AABD-EA39415FD0E0}">
      <dgm:prSet/>
      <dgm:spPr/>
      <dgm:t>
        <a:bodyPr/>
        <a:lstStyle/>
        <a:p>
          <a:endParaRPr lang="pl-PL"/>
        </a:p>
      </dgm:t>
    </dgm:pt>
    <dgm:pt modelId="{06F544F4-A792-45D3-938A-3A9D47CF21A2}">
      <dgm:prSet phldrT="[Tekst]"/>
      <dgm:spPr/>
      <dgm:t>
        <a:bodyPr/>
        <a:lstStyle/>
        <a:p>
          <a:r>
            <a:rPr lang="pl-PL" dirty="0">
              <a:effectLst/>
            </a:rPr>
            <a:t>Popełniania przestępstw</a:t>
          </a:r>
        </a:p>
      </dgm:t>
    </dgm:pt>
    <dgm:pt modelId="{47908BD2-977A-4570-8339-D4B3F18D9616}" type="parTrans" cxnId="{09313E5E-C37F-40CA-B222-BA8C0109339F}">
      <dgm:prSet/>
      <dgm:spPr/>
      <dgm:t>
        <a:bodyPr/>
        <a:lstStyle/>
        <a:p>
          <a:endParaRPr lang="pl-PL"/>
        </a:p>
      </dgm:t>
    </dgm:pt>
    <dgm:pt modelId="{9052727A-66F0-4F80-AFEA-4B52AB0DCF94}" type="sibTrans" cxnId="{09313E5E-C37F-40CA-B222-BA8C0109339F}">
      <dgm:prSet/>
      <dgm:spPr/>
      <dgm:t>
        <a:bodyPr/>
        <a:lstStyle/>
        <a:p>
          <a:endParaRPr lang="pl-PL"/>
        </a:p>
      </dgm:t>
    </dgm:pt>
    <dgm:pt modelId="{7D6F26E4-CA69-40A1-A3B1-73DA41B91ED8}">
      <dgm:prSet phldrT="[Tekst]"/>
      <dgm:spPr/>
      <dgm:t>
        <a:bodyPr/>
        <a:lstStyle/>
        <a:p>
          <a:r>
            <a:rPr lang="pl-PL" dirty="0">
              <a:effectLst/>
            </a:rPr>
            <a:t>Ścigania przestępstw </a:t>
          </a:r>
        </a:p>
      </dgm:t>
    </dgm:pt>
    <dgm:pt modelId="{93154C05-0F5C-415D-8605-F9E38BA09B80}" type="parTrans" cxnId="{28AF8886-E5BC-4F79-8C7D-1B8343DE5841}">
      <dgm:prSet/>
      <dgm:spPr/>
      <dgm:t>
        <a:bodyPr/>
        <a:lstStyle/>
        <a:p>
          <a:endParaRPr lang="pl-PL"/>
        </a:p>
      </dgm:t>
    </dgm:pt>
    <dgm:pt modelId="{D52EBDFF-AB2F-4DD5-9794-904F60C46701}" type="sibTrans" cxnId="{28AF8886-E5BC-4F79-8C7D-1B8343DE5841}">
      <dgm:prSet/>
      <dgm:spPr/>
      <dgm:t>
        <a:bodyPr/>
        <a:lstStyle/>
        <a:p>
          <a:endParaRPr lang="pl-PL"/>
        </a:p>
      </dgm:t>
    </dgm:pt>
    <dgm:pt modelId="{6D3232C1-0A0A-4919-8965-9E5C2B609382}">
      <dgm:prSet phldrT="[Tekst]"/>
      <dgm:spPr/>
      <dgm:t>
        <a:bodyPr/>
        <a:lstStyle/>
        <a:p>
          <a:r>
            <a:rPr lang="pl-PL" dirty="0">
              <a:effectLst/>
            </a:rPr>
            <a:t>Przeciwdziałania przestępstwom </a:t>
          </a:r>
        </a:p>
      </dgm:t>
    </dgm:pt>
    <dgm:pt modelId="{D09FEF52-80F0-4F59-9CD7-AD7182B9069A}" type="parTrans" cxnId="{AD5F1A7B-998B-424B-8D4E-191AC39015FF}">
      <dgm:prSet/>
      <dgm:spPr/>
      <dgm:t>
        <a:bodyPr/>
        <a:lstStyle/>
        <a:p>
          <a:endParaRPr lang="pl-PL"/>
        </a:p>
      </dgm:t>
    </dgm:pt>
    <dgm:pt modelId="{A79241DC-FDD9-4D67-9672-06CD4514FA35}" type="sibTrans" cxnId="{AD5F1A7B-998B-424B-8D4E-191AC39015FF}">
      <dgm:prSet/>
      <dgm:spPr/>
      <dgm:t>
        <a:bodyPr/>
        <a:lstStyle/>
        <a:p>
          <a:endParaRPr lang="pl-PL"/>
        </a:p>
      </dgm:t>
    </dgm:pt>
    <dgm:pt modelId="{86E79E43-3067-4A59-BFE6-DD9C96FCF916}" type="pres">
      <dgm:prSet presAssocID="{8E2DCE24-93A5-4030-A928-A06F21D36766}" presName="Name0" presStyleCnt="0">
        <dgm:presLayoutVars>
          <dgm:chPref val="1"/>
          <dgm:dir val="rev"/>
          <dgm:animOne val="branch"/>
          <dgm:animLvl val="lvl"/>
          <dgm:resizeHandles val="exact"/>
        </dgm:presLayoutVars>
      </dgm:prSet>
      <dgm:spPr/>
    </dgm:pt>
    <dgm:pt modelId="{06D3BBB2-4731-4C45-8C87-8D2762BC853F}" type="pres">
      <dgm:prSet presAssocID="{D9308B75-7CA4-4BC9-B708-B8BB951EB6DE}" presName="root1" presStyleCnt="0"/>
      <dgm:spPr/>
    </dgm:pt>
    <dgm:pt modelId="{D9FBEBE8-CE57-4974-B766-D054DB8D9DF8}" type="pres">
      <dgm:prSet presAssocID="{D9308B75-7CA4-4BC9-B708-B8BB951EB6DE}" presName="LevelOneTextNode" presStyleLbl="node0" presStyleIdx="0" presStyleCnt="1" custScaleX="121984" custScaleY="121864" custLinFactNeighborY="7777">
        <dgm:presLayoutVars>
          <dgm:chPref val="3"/>
        </dgm:presLayoutVars>
      </dgm:prSet>
      <dgm:spPr/>
    </dgm:pt>
    <dgm:pt modelId="{DA908665-2760-448F-9121-FCC14A06439B}" type="pres">
      <dgm:prSet presAssocID="{D9308B75-7CA4-4BC9-B708-B8BB951EB6DE}" presName="level2hierChild" presStyleCnt="0"/>
      <dgm:spPr/>
    </dgm:pt>
    <dgm:pt modelId="{C1DF0148-B8EB-4F1F-951A-8202F94CEBA6}" type="pres">
      <dgm:prSet presAssocID="{47908BD2-977A-4570-8339-D4B3F18D9616}" presName="conn2-1" presStyleLbl="parChTrans1D2" presStyleIdx="0" presStyleCnt="3"/>
      <dgm:spPr/>
    </dgm:pt>
    <dgm:pt modelId="{F14BE839-163C-4F65-BC37-C90F4771C23D}" type="pres">
      <dgm:prSet presAssocID="{47908BD2-977A-4570-8339-D4B3F18D9616}" presName="connTx" presStyleLbl="parChTrans1D2" presStyleIdx="0" presStyleCnt="3"/>
      <dgm:spPr/>
    </dgm:pt>
    <dgm:pt modelId="{937FF7C2-660D-4FC1-9D02-83913C8D5D68}" type="pres">
      <dgm:prSet presAssocID="{06F544F4-A792-45D3-938A-3A9D47CF21A2}" presName="root2" presStyleCnt="0"/>
      <dgm:spPr/>
    </dgm:pt>
    <dgm:pt modelId="{E1FFE7E6-68CF-401D-9575-A186964669AB}" type="pres">
      <dgm:prSet presAssocID="{06F544F4-A792-45D3-938A-3A9D47CF21A2}" presName="LevelTwoTextNode" presStyleLbl="node2" presStyleIdx="0" presStyleCnt="3">
        <dgm:presLayoutVars>
          <dgm:chPref val="3"/>
        </dgm:presLayoutVars>
      </dgm:prSet>
      <dgm:spPr/>
    </dgm:pt>
    <dgm:pt modelId="{636C9F6C-9F37-46F4-9B48-4B6A675CC322}" type="pres">
      <dgm:prSet presAssocID="{06F544F4-A792-45D3-938A-3A9D47CF21A2}" presName="level3hierChild" presStyleCnt="0"/>
      <dgm:spPr/>
    </dgm:pt>
    <dgm:pt modelId="{B9EBD6E3-B69F-4FEA-925E-860732633600}" type="pres">
      <dgm:prSet presAssocID="{93154C05-0F5C-415D-8605-F9E38BA09B80}" presName="conn2-1" presStyleLbl="parChTrans1D2" presStyleIdx="1" presStyleCnt="3"/>
      <dgm:spPr/>
    </dgm:pt>
    <dgm:pt modelId="{59B0311D-14DB-4E21-8A80-1F89DF743F43}" type="pres">
      <dgm:prSet presAssocID="{93154C05-0F5C-415D-8605-F9E38BA09B80}" presName="connTx" presStyleLbl="parChTrans1D2" presStyleIdx="1" presStyleCnt="3"/>
      <dgm:spPr/>
    </dgm:pt>
    <dgm:pt modelId="{93EB6B3B-841B-47E4-AA99-DFEEAEA802D1}" type="pres">
      <dgm:prSet presAssocID="{7D6F26E4-CA69-40A1-A3B1-73DA41B91ED8}" presName="root2" presStyleCnt="0"/>
      <dgm:spPr/>
    </dgm:pt>
    <dgm:pt modelId="{A93716B5-B34E-443B-8B0B-1D043FBE6C37}" type="pres">
      <dgm:prSet presAssocID="{7D6F26E4-CA69-40A1-A3B1-73DA41B91ED8}" presName="LevelTwoTextNode" presStyleLbl="node2" presStyleIdx="1" presStyleCnt="3">
        <dgm:presLayoutVars>
          <dgm:chPref val="3"/>
        </dgm:presLayoutVars>
      </dgm:prSet>
      <dgm:spPr/>
    </dgm:pt>
    <dgm:pt modelId="{D4B09DFD-6C3A-4030-B89C-00CC963FD8B4}" type="pres">
      <dgm:prSet presAssocID="{7D6F26E4-CA69-40A1-A3B1-73DA41B91ED8}" presName="level3hierChild" presStyleCnt="0"/>
      <dgm:spPr/>
    </dgm:pt>
    <dgm:pt modelId="{8D11327E-FBFF-4FFF-B946-BB22F7402E95}" type="pres">
      <dgm:prSet presAssocID="{D09FEF52-80F0-4F59-9CD7-AD7182B9069A}" presName="conn2-1" presStyleLbl="parChTrans1D2" presStyleIdx="2" presStyleCnt="3"/>
      <dgm:spPr/>
    </dgm:pt>
    <dgm:pt modelId="{1B039AB1-870E-4C4E-A352-E01588F977E7}" type="pres">
      <dgm:prSet presAssocID="{D09FEF52-80F0-4F59-9CD7-AD7182B9069A}" presName="connTx" presStyleLbl="parChTrans1D2" presStyleIdx="2" presStyleCnt="3"/>
      <dgm:spPr/>
    </dgm:pt>
    <dgm:pt modelId="{1AC6349B-199B-4F88-8353-7347B9E5C1AF}" type="pres">
      <dgm:prSet presAssocID="{6D3232C1-0A0A-4919-8965-9E5C2B609382}" presName="root2" presStyleCnt="0"/>
      <dgm:spPr/>
    </dgm:pt>
    <dgm:pt modelId="{072321C6-9239-468B-9EFF-E3D129F8A587}" type="pres">
      <dgm:prSet presAssocID="{6D3232C1-0A0A-4919-8965-9E5C2B609382}" presName="LevelTwoTextNode" presStyleLbl="node2" presStyleIdx="2" presStyleCnt="3">
        <dgm:presLayoutVars>
          <dgm:chPref val="3"/>
        </dgm:presLayoutVars>
      </dgm:prSet>
      <dgm:spPr/>
    </dgm:pt>
    <dgm:pt modelId="{9ADC1CE4-8B4D-417A-94C9-04C200B29AC6}" type="pres">
      <dgm:prSet presAssocID="{6D3232C1-0A0A-4919-8965-9E5C2B609382}" presName="level3hierChild" presStyleCnt="0"/>
      <dgm:spPr/>
    </dgm:pt>
  </dgm:ptLst>
  <dgm:cxnLst>
    <dgm:cxn modelId="{B9CC6201-A120-4768-BE2C-99085FBDD147}" type="presOf" srcId="{D09FEF52-80F0-4F59-9CD7-AD7182B9069A}" destId="{1B039AB1-870E-4C4E-A352-E01588F977E7}" srcOrd="1" destOrd="0" presId="urn:microsoft.com/office/officeart/2008/layout/HorizontalMultiLevelHierarchy"/>
    <dgm:cxn modelId="{14EED909-E603-4FB2-84BB-B3CA8501E55E}" type="presOf" srcId="{47908BD2-977A-4570-8339-D4B3F18D9616}" destId="{F14BE839-163C-4F65-BC37-C90F4771C23D}" srcOrd="1" destOrd="0" presId="urn:microsoft.com/office/officeart/2008/layout/HorizontalMultiLevelHierarchy"/>
    <dgm:cxn modelId="{AF55BE11-CD08-4AFD-AD58-4EF570BEF432}" type="presOf" srcId="{7D6F26E4-CA69-40A1-A3B1-73DA41B91ED8}" destId="{A93716B5-B34E-443B-8B0B-1D043FBE6C37}" srcOrd="0" destOrd="0" presId="urn:microsoft.com/office/officeart/2008/layout/HorizontalMultiLevelHierarchy"/>
    <dgm:cxn modelId="{335B5D1B-D0E1-4F1E-B3F3-7EF63F04D754}" type="presOf" srcId="{47908BD2-977A-4570-8339-D4B3F18D9616}" destId="{C1DF0148-B8EB-4F1F-951A-8202F94CEBA6}" srcOrd="0" destOrd="0" presId="urn:microsoft.com/office/officeart/2008/layout/HorizontalMultiLevelHierarchy"/>
    <dgm:cxn modelId="{C063E123-72C0-4980-B7F3-1FEE4E135090}" type="presOf" srcId="{93154C05-0F5C-415D-8605-F9E38BA09B80}" destId="{59B0311D-14DB-4E21-8A80-1F89DF743F43}" srcOrd="1" destOrd="0" presId="urn:microsoft.com/office/officeart/2008/layout/HorizontalMultiLevelHierarchy"/>
    <dgm:cxn modelId="{82663F37-F6EA-4884-BC85-BA37E12F2710}" type="presOf" srcId="{D09FEF52-80F0-4F59-9CD7-AD7182B9069A}" destId="{8D11327E-FBFF-4FFF-B946-BB22F7402E95}" srcOrd="0" destOrd="0" presId="urn:microsoft.com/office/officeart/2008/layout/HorizontalMultiLevelHierarchy"/>
    <dgm:cxn modelId="{03E3E23E-D9F7-4BF8-AABD-EA39415FD0E0}" srcId="{8E2DCE24-93A5-4030-A928-A06F21D36766}" destId="{D9308B75-7CA4-4BC9-B708-B8BB951EB6DE}" srcOrd="0" destOrd="0" parTransId="{7C59596B-98B0-4A30-A4C4-9A9ADC49DDE8}" sibTransId="{B0B6FC99-2B62-4A43-9CC0-5873D9F0C9E4}"/>
    <dgm:cxn modelId="{09313E5E-C37F-40CA-B222-BA8C0109339F}" srcId="{D9308B75-7CA4-4BC9-B708-B8BB951EB6DE}" destId="{06F544F4-A792-45D3-938A-3A9D47CF21A2}" srcOrd="0" destOrd="0" parTransId="{47908BD2-977A-4570-8339-D4B3F18D9616}" sibTransId="{9052727A-66F0-4F80-AFEA-4B52AB0DCF94}"/>
    <dgm:cxn modelId="{88DFF464-C522-4071-839D-0263D002A617}" type="presOf" srcId="{93154C05-0F5C-415D-8605-F9E38BA09B80}" destId="{B9EBD6E3-B69F-4FEA-925E-860732633600}" srcOrd="0" destOrd="0" presId="urn:microsoft.com/office/officeart/2008/layout/HorizontalMultiLevelHierarchy"/>
    <dgm:cxn modelId="{A4508367-17C3-418A-8207-852ACB179863}" type="presOf" srcId="{8E2DCE24-93A5-4030-A928-A06F21D36766}" destId="{86E79E43-3067-4A59-BFE6-DD9C96FCF916}" srcOrd="0" destOrd="0" presId="urn:microsoft.com/office/officeart/2008/layout/HorizontalMultiLevelHierarchy"/>
    <dgm:cxn modelId="{AD5F1A7B-998B-424B-8D4E-191AC39015FF}" srcId="{D9308B75-7CA4-4BC9-B708-B8BB951EB6DE}" destId="{6D3232C1-0A0A-4919-8965-9E5C2B609382}" srcOrd="2" destOrd="0" parTransId="{D09FEF52-80F0-4F59-9CD7-AD7182B9069A}" sibTransId="{A79241DC-FDD9-4D67-9672-06CD4514FA35}"/>
    <dgm:cxn modelId="{28AF8886-E5BC-4F79-8C7D-1B8343DE5841}" srcId="{D9308B75-7CA4-4BC9-B708-B8BB951EB6DE}" destId="{7D6F26E4-CA69-40A1-A3B1-73DA41B91ED8}" srcOrd="1" destOrd="0" parTransId="{93154C05-0F5C-415D-8605-F9E38BA09B80}" sibTransId="{D52EBDFF-AB2F-4DD5-9794-904F60C46701}"/>
    <dgm:cxn modelId="{248491AA-2E10-4ECD-9BCD-DCD291D26C55}" type="presOf" srcId="{06F544F4-A792-45D3-938A-3A9D47CF21A2}" destId="{E1FFE7E6-68CF-401D-9575-A186964669AB}" srcOrd="0" destOrd="0" presId="urn:microsoft.com/office/officeart/2008/layout/HorizontalMultiLevelHierarchy"/>
    <dgm:cxn modelId="{2DEEAFB0-CC03-4A48-9885-F32A215C38EC}" type="presOf" srcId="{D9308B75-7CA4-4BC9-B708-B8BB951EB6DE}" destId="{D9FBEBE8-CE57-4974-B766-D054DB8D9DF8}" srcOrd="0" destOrd="0" presId="urn:microsoft.com/office/officeart/2008/layout/HorizontalMultiLevelHierarchy"/>
    <dgm:cxn modelId="{F495E1C7-5403-471F-8D3C-3F66965E903F}" type="presOf" srcId="{6D3232C1-0A0A-4919-8965-9E5C2B609382}" destId="{072321C6-9239-468B-9EFF-E3D129F8A587}" srcOrd="0" destOrd="0" presId="urn:microsoft.com/office/officeart/2008/layout/HorizontalMultiLevelHierarchy"/>
    <dgm:cxn modelId="{149C6D07-DA20-4377-8632-280F09C4E37F}" type="presParOf" srcId="{86E79E43-3067-4A59-BFE6-DD9C96FCF916}" destId="{06D3BBB2-4731-4C45-8C87-8D2762BC853F}" srcOrd="0" destOrd="0" presId="urn:microsoft.com/office/officeart/2008/layout/HorizontalMultiLevelHierarchy"/>
    <dgm:cxn modelId="{B282B8F9-AA34-424C-9806-7F614F9A7F65}" type="presParOf" srcId="{06D3BBB2-4731-4C45-8C87-8D2762BC853F}" destId="{D9FBEBE8-CE57-4974-B766-D054DB8D9DF8}" srcOrd="0" destOrd="0" presId="urn:microsoft.com/office/officeart/2008/layout/HorizontalMultiLevelHierarchy"/>
    <dgm:cxn modelId="{ECD01A66-451E-4496-ADD7-D5AC0B085CD0}" type="presParOf" srcId="{06D3BBB2-4731-4C45-8C87-8D2762BC853F}" destId="{DA908665-2760-448F-9121-FCC14A06439B}" srcOrd="1" destOrd="0" presId="urn:microsoft.com/office/officeart/2008/layout/HorizontalMultiLevelHierarchy"/>
    <dgm:cxn modelId="{FC54EA33-52CA-49F4-B29D-17622B3F711A}" type="presParOf" srcId="{DA908665-2760-448F-9121-FCC14A06439B}" destId="{C1DF0148-B8EB-4F1F-951A-8202F94CEBA6}" srcOrd="0" destOrd="0" presId="urn:microsoft.com/office/officeart/2008/layout/HorizontalMultiLevelHierarchy"/>
    <dgm:cxn modelId="{C493CB19-34BA-4D9F-9928-75AEA24430EA}" type="presParOf" srcId="{C1DF0148-B8EB-4F1F-951A-8202F94CEBA6}" destId="{F14BE839-163C-4F65-BC37-C90F4771C23D}" srcOrd="0" destOrd="0" presId="urn:microsoft.com/office/officeart/2008/layout/HorizontalMultiLevelHierarchy"/>
    <dgm:cxn modelId="{4680E7D5-868B-43AB-9758-7403ABF66CB9}" type="presParOf" srcId="{DA908665-2760-448F-9121-FCC14A06439B}" destId="{937FF7C2-660D-4FC1-9D02-83913C8D5D68}" srcOrd="1" destOrd="0" presId="urn:microsoft.com/office/officeart/2008/layout/HorizontalMultiLevelHierarchy"/>
    <dgm:cxn modelId="{CB82070F-70FB-422F-B0BB-2ECEB7CC322A}" type="presParOf" srcId="{937FF7C2-660D-4FC1-9D02-83913C8D5D68}" destId="{E1FFE7E6-68CF-401D-9575-A186964669AB}" srcOrd="0" destOrd="0" presId="urn:microsoft.com/office/officeart/2008/layout/HorizontalMultiLevelHierarchy"/>
    <dgm:cxn modelId="{A02C13BE-2516-4C59-A3A1-2358E290B1A4}" type="presParOf" srcId="{937FF7C2-660D-4FC1-9D02-83913C8D5D68}" destId="{636C9F6C-9F37-46F4-9B48-4B6A675CC322}" srcOrd="1" destOrd="0" presId="urn:microsoft.com/office/officeart/2008/layout/HorizontalMultiLevelHierarchy"/>
    <dgm:cxn modelId="{23D130CF-A20D-46B8-B7CE-1C3DFBA61AA9}" type="presParOf" srcId="{DA908665-2760-448F-9121-FCC14A06439B}" destId="{B9EBD6E3-B69F-4FEA-925E-860732633600}" srcOrd="2" destOrd="0" presId="urn:microsoft.com/office/officeart/2008/layout/HorizontalMultiLevelHierarchy"/>
    <dgm:cxn modelId="{7B3E23EA-6CD5-4E8D-8721-221F61604150}" type="presParOf" srcId="{B9EBD6E3-B69F-4FEA-925E-860732633600}" destId="{59B0311D-14DB-4E21-8A80-1F89DF743F43}" srcOrd="0" destOrd="0" presId="urn:microsoft.com/office/officeart/2008/layout/HorizontalMultiLevelHierarchy"/>
    <dgm:cxn modelId="{997373DE-6DDF-4B9D-9528-D93DC8B0CB69}" type="presParOf" srcId="{DA908665-2760-448F-9121-FCC14A06439B}" destId="{93EB6B3B-841B-47E4-AA99-DFEEAEA802D1}" srcOrd="3" destOrd="0" presId="urn:microsoft.com/office/officeart/2008/layout/HorizontalMultiLevelHierarchy"/>
    <dgm:cxn modelId="{4FFC79A5-0CEB-49DA-97F0-98FE7D91ACD3}" type="presParOf" srcId="{93EB6B3B-841B-47E4-AA99-DFEEAEA802D1}" destId="{A93716B5-B34E-443B-8B0B-1D043FBE6C37}" srcOrd="0" destOrd="0" presId="urn:microsoft.com/office/officeart/2008/layout/HorizontalMultiLevelHierarchy"/>
    <dgm:cxn modelId="{1D0ECBBA-0B67-4E5A-BE82-946A610FDD2E}" type="presParOf" srcId="{93EB6B3B-841B-47E4-AA99-DFEEAEA802D1}" destId="{D4B09DFD-6C3A-4030-B89C-00CC963FD8B4}" srcOrd="1" destOrd="0" presId="urn:microsoft.com/office/officeart/2008/layout/HorizontalMultiLevelHierarchy"/>
    <dgm:cxn modelId="{B6A44D76-51F4-4E99-9109-A55847D38F9E}" type="presParOf" srcId="{DA908665-2760-448F-9121-FCC14A06439B}" destId="{8D11327E-FBFF-4FFF-B946-BB22F7402E95}" srcOrd="4" destOrd="0" presId="urn:microsoft.com/office/officeart/2008/layout/HorizontalMultiLevelHierarchy"/>
    <dgm:cxn modelId="{252F538E-5C44-4C8E-962F-A328B2F74E71}" type="presParOf" srcId="{8D11327E-FBFF-4FFF-B946-BB22F7402E95}" destId="{1B039AB1-870E-4C4E-A352-E01588F977E7}" srcOrd="0" destOrd="0" presId="urn:microsoft.com/office/officeart/2008/layout/HorizontalMultiLevelHierarchy"/>
    <dgm:cxn modelId="{9E252B47-53BA-4A1B-9212-85D4E9DAA7AF}" type="presParOf" srcId="{DA908665-2760-448F-9121-FCC14A06439B}" destId="{1AC6349B-199B-4F88-8353-7347B9E5C1AF}" srcOrd="5" destOrd="0" presId="urn:microsoft.com/office/officeart/2008/layout/HorizontalMultiLevelHierarchy"/>
    <dgm:cxn modelId="{1283648F-1DB1-404C-B307-2315900EDB45}" type="presParOf" srcId="{1AC6349B-199B-4F88-8353-7347B9E5C1AF}" destId="{072321C6-9239-468B-9EFF-E3D129F8A587}" srcOrd="0" destOrd="0" presId="urn:microsoft.com/office/officeart/2008/layout/HorizontalMultiLevelHierarchy"/>
    <dgm:cxn modelId="{680441E5-6A31-4CA8-973A-FCFBD2B8F6E0}" type="presParOf" srcId="{1AC6349B-199B-4F88-8353-7347B9E5C1AF}" destId="{9ADC1CE4-8B4D-417A-94C9-04C200B29AC6}"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E87AAF-BB80-44F2-8C74-873153834F6B}"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pl-PL"/>
        </a:p>
      </dgm:t>
    </dgm:pt>
    <dgm:pt modelId="{855F2322-AA49-4C63-B52B-31628F83DCA3}">
      <dgm:prSet phldrT="[Tekst]"/>
      <dgm:spPr/>
      <dgm:t>
        <a:bodyPr/>
        <a:lstStyle/>
        <a:p>
          <a:r>
            <a:rPr lang="pl-PL" dirty="0"/>
            <a:t>Zasady</a:t>
          </a:r>
        </a:p>
      </dgm:t>
    </dgm:pt>
    <dgm:pt modelId="{F6C191C7-2EB9-4901-868C-3E9EA79DE741}" type="parTrans" cxnId="{0577E5C5-F3D6-4060-8F07-9BB16919B768}">
      <dgm:prSet/>
      <dgm:spPr/>
      <dgm:t>
        <a:bodyPr/>
        <a:lstStyle/>
        <a:p>
          <a:endParaRPr lang="pl-PL"/>
        </a:p>
      </dgm:t>
    </dgm:pt>
    <dgm:pt modelId="{1A4EB8D4-4649-4EF3-A5FE-256E201B2271}" type="sibTrans" cxnId="{0577E5C5-F3D6-4060-8F07-9BB16919B768}">
      <dgm:prSet/>
      <dgm:spPr/>
      <dgm:t>
        <a:bodyPr/>
        <a:lstStyle/>
        <a:p>
          <a:endParaRPr lang="pl-PL"/>
        </a:p>
      </dgm:t>
    </dgm:pt>
    <dgm:pt modelId="{10F3E230-8A06-44D4-89B6-F66B80014FBC}">
      <dgm:prSet/>
      <dgm:spPr/>
      <dgm:t>
        <a:bodyPr/>
        <a:lstStyle/>
        <a:p>
          <a:r>
            <a:rPr lang="pl-PL" dirty="0"/>
            <a:t>ściśle kryminalistyczne</a:t>
          </a:r>
        </a:p>
      </dgm:t>
    </dgm:pt>
    <dgm:pt modelId="{51BAB059-B79E-4392-A63B-C7EDA27C21C1}" type="parTrans" cxnId="{356578F6-ED50-435C-99C1-FBBB9C6D56CC}">
      <dgm:prSet/>
      <dgm:spPr/>
      <dgm:t>
        <a:bodyPr/>
        <a:lstStyle/>
        <a:p>
          <a:endParaRPr lang="pl-PL"/>
        </a:p>
      </dgm:t>
    </dgm:pt>
    <dgm:pt modelId="{37F0173C-A269-4E5F-8582-AEA0B85F4522}" type="sibTrans" cxnId="{356578F6-ED50-435C-99C1-FBBB9C6D56CC}">
      <dgm:prSet/>
      <dgm:spPr/>
      <dgm:t>
        <a:bodyPr/>
        <a:lstStyle/>
        <a:p>
          <a:endParaRPr lang="pl-PL"/>
        </a:p>
      </dgm:t>
    </dgm:pt>
    <dgm:pt modelId="{5665EEB0-A4D4-4E0A-8434-0A86A54B85C4}">
      <dgm:prSet phldrT="[Tekst]"/>
      <dgm:spPr/>
      <dgm:t>
        <a:bodyPr/>
        <a:lstStyle/>
        <a:p>
          <a:r>
            <a:rPr lang="pl-PL" dirty="0"/>
            <a:t>natury ogólnej znane z nauki prawa </a:t>
          </a:r>
        </a:p>
      </dgm:t>
    </dgm:pt>
    <dgm:pt modelId="{A85C49A1-F266-4325-ACB0-B965EAFCD431}" type="parTrans" cxnId="{53EB1BCD-1F5D-4A6D-833A-A89DED050471}">
      <dgm:prSet/>
      <dgm:spPr/>
      <dgm:t>
        <a:bodyPr/>
        <a:lstStyle/>
        <a:p>
          <a:endParaRPr lang="pl-PL"/>
        </a:p>
      </dgm:t>
    </dgm:pt>
    <dgm:pt modelId="{68378E1A-B619-4B71-9097-7E16852BB065}" type="sibTrans" cxnId="{53EB1BCD-1F5D-4A6D-833A-A89DED050471}">
      <dgm:prSet/>
      <dgm:spPr/>
      <dgm:t>
        <a:bodyPr/>
        <a:lstStyle/>
        <a:p>
          <a:endParaRPr lang="pl-PL"/>
        </a:p>
      </dgm:t>
    </dgm:pt>
    <dgm:pt modelId="{3497AB78-FDEA-4682-9FC7-44052808A173}" type="pres">
      <dgm:prSet presAssocID="{8DE87AAF-BB80-44F2-8C74-873153834F6B}" presName="hierChild1" presStyleCnt="0">
        <dgm:presLayoutVars>
          <dgm:orgChart val="1"/>
          <dgm:chPref val="1"/>
          <dgm:dir/>
          <dgm:animOne val="branch"/>
          <dgm:animLvl val="lvl"/>
          <dgm:resizeHandles/>
        </dgm:presLayoutVars>
      </dgm:prSet>
      <dgm:spPr/>
    </dgm:pt>
    <dgm:pt modelId="{E411FAF8-F21B-496E-B56A-CED273A14DF2}" type="pres">
      <dgm:prSet presAssocID="{855F2322-AA49-4C63-B52B-31628F83DCA3}" presName="hierRoot1" presStyleCnt="0">
        <dgm:presLayoutVars>
          <dgm:hierBranch val="init"/>
        </dgm:presLayoutVars>
      </dgm:prSet>
      <dgm:spPr/>
    </dgm:pt>
    <dgm:pt modelId="{3C741B41-2869-4286-B6AB-822F00EC7364}" type="pres">
      <dgm:prSet presAssocID="{855F2322-AA49-4C63-B52B-31628F83DCA3}" presName="rootComposite1" presStyleCnt="0"/>
      <dgm:spPr/>
    </dgm:pt>
    <dgm:pt modelId="{041CA61F-5F09-4102-8D6A-9C01153F84FF}" type="pres">
      <dgm:prSet presAssocID="{855F2322-AA49-4C63-B52B-31628F83DCA3}" presName="rootText1" presStyleLbl="node0" presStyleIdx="0" presStyleCnt="1">
        <dgm:presLayoutVars>
          <dgm:chPref val="3"/>
        </dgm:presLayoutVars>
      </dgm:prSet>
      <dgm:spPr/>
    </dgm:pt>
    <dgm:pt modelId="{824E1256-9407-41F4-81F7-A10902451A89}" type="pres">
      <dgm:prSet presAssocID="{855F2322-AA49-4C63-B52B-31628F83DCA3}" presName="rootConnector1" presStyleLbl="node1" presStyleIdx="0" presStyleCnt="0"/>
      <dgm:spPr/>
    </dgm:pt>
    <dgm:pt modelId="{6F2F5177-E568-43A0-9C70-F53DDFB9FE50}" type="pres">
      <dgm:prSet presAssocID="{855F2322-AA49-4C63-B52B-31628F83DCA3}" presName="hierChild2" presStyleCnt="0"/>
      <dgm:spPr/>
    </dgm:pt>
    <dgm:pt modelId="{0BE5FDDD-46EE-42FD-9CF4-EBE7DD8E9F8B}" type="pres">
      <dgm:prSet presAssocID="{A85C49A1-F266-4325-ACB0-B965EAFCD431}" presName="Name37" presStyleLbl="parChTrans1D2" presStyleIdx="0" presStyleCnt="2"/>
      <dgm:spPr/>
    </dgm:pt>
    <dgm:pt modelId="{A7DDD435-DBD3-4C6F-94D3-565F6F543AD6}" type="pres">
      <dgm:prSet presAssocID="{5665EEB0-A4D4-4E0A-8434-0A86A54B85C4}" presName="hierRoot2" presStyleCnt="0">
        <dgm:presLayoutVars>
          <dgm:hierBranch val="init"/>
        </dgm:presLayoutVars>
      </dgm:prSet>
      <dgm:spPr/>
    </dgm:pt>
    <dgm:pt modelId="{DB7CD5E5-CBAA-4DAF-BB1F-349B552D0B16}" type="pres">
      <dgm:prSet presAssocID="{5665EEB0-A4D4-4E0A-8434-0A86A54B85C4}" presName="rootComposite" presStyleCnt="0"/>
      <dgm:spPr/>
    </dgm:pt>
    <dgm:pt modelId="{C3CA32AF-430E-421B-A73B-3550CC3D1F7F}" type="pres">
      <dgm:prSet presAssocID="{5665EEB0-A4D4-4E0A-8434-0A86A54B85C4}" presName="rootText" presStyleLbl="node2" presStyleIdx="0" presStyleCnt="2">
        <dgm:presLayoutVars>
          <dgm:chPref val="3"/>
        </dgm:presLayoutVars>
      </dgm:prSet>
      <dgm:spPr/>
    </dgm:pt>
    <dgm:pt modelId="{6260329D-EB0E-43C0-B246-E10FB7AAC640}" type="pres">
      <dgm:prSet presAssocID="{5665EEB0-A4D4-4E0A-8434-0A86A54B85C4}" presName="rootConnector" presStyleLbl="node2" presStyleIdx="0" presStyleCnt="2"/>
      <dgm:spPr/>
    </dgm:pt>
    <dgm:pt modelId="{8EAD01D4-684D-4C94-A1A2-182364FA69A6}" type="pres">
      <dgm:prSet presAssocID="{5665EEB0-A4D4-4E0A-8434-0A86A54B85C4}" presName="hierChild4" presStyleCnt="0"/>
      <dgm:spPr/>
    </dgm:pt>
    <dgm:pt modelId="{B6DEF294-BF7E-4B71-8534-DD88B0B18A85}" type="pres">
      <dgm:prSet presAssocID="{5665EEB0-A4D4-4E0A-8434-0A86A54B85C4}" presName="hierChild5" presStyleCnt="0"/>
      <dgm:spPr/>
    </dgm:pt>
    <dgm:pt modelId="{E6F02101-3E48-4BE4-AE31-D354EF5E650D}" type="pres">
      <dgm:prSet presAssocID="{51BAB059-B79E-4392-A63B-C7EDA27C21C1}" presName="Name37" presStyleLbl="parChTrans1D2" presStyleIdx="1" presStyleCnt="2"/>
      <dgm:spPr/>
    </dgm:pt>
    <dgm:pt modelId="{EA42A83A-55A4-4192-8232-7544BB97F407}" type="pres">
      <dgm:prSet presAssocID="{10F3E230-8A06-44D4-89B6-F66B80014FBC}" presName="hierRoot2" presStyleCnt="0">
        <dgm:presLayoutVars>
          <dgm:hierBranch val="init"/>
        </dgm:presLayoutVars>
      </dgm:prSet>
      <dgm:spPr/>
    </dgm:pt>
    <dgm:pt modelId="{335FFE78-8FE4-441E-9A9D-A733FEB1ED6D}" type="pres">
      <dgm:prSet presAssocID="{10F3E230-8A06-44D4-89B6-F66B80014FBC}" presName="rootComposite" presStyleCnt="0"/>
      <dgm:spPr/>
    </dgm:pt>
    <dgm:pt modelId="{D8320BBF-2C60-4459-8354-71D85F284300}" type="pres">
      <dgm:prSet presAssocID="{10F3E230-8A06-44D4-89B6-F66B80014FBC}" presName="rootText" presStyleLbl="node2" presStyleIdx="1" presStyleCnt="2">
        <dgm:presLayoutVars>
          <dgm:chPref val="3"/>
        </dgm:presLayoutVars>
      </dgm:prSet>
      <dgm:spPr/>
    </dgm:pt>
    <dgm:pt modelId="{CCF586A5-DFA8-458E-B668-0084E2DB1966}" type="pres">
      <dgm:prSet presAssocID="{10F3E230-8A06-44D4-89B6-F66B80014FBC}" presName="rootConnector" presStyleLbl="node2" presStyleIdx="1" presStyleCnt="2"/>
      <dgm:spPr/>
    </dgm:pt>
    <dgm:pt modelId="{686D0B3E-5D4E-4BE7-99EF-C5E19646546C}" type="pres">
      <dgm:prSet presAssocID="{10F3E230-8A06-44D4-89B6-F66B80014FBC}" presName="hierChild4" presStyleCnt="0"/>
      <dgm:spPr/>
    </dgm:pt>
    <dgm:pt modelId="{2E779DEC-9CA2-4B73-BD95-303805257DB4}" type="pres">
      <dgm:prSet presAssocID="{10F3E230-8A06-44D4-89B6-F66B80014FBC}" presName="hierChild5" presStyleCnt="0"/>
      <dgm:spPr/>
    </dgm:pt>
    <dgm:pt modelId="{BE28EDDD-46E8-470B-8417-913DB6807679}" type="pres">
      <dgm:prSet presAssocID="{855F2322-AA49-4C63-B52B-31628F83DCA3}" presName="hierChild3" presStyleCnt="0"/>
      <dgm:spPr/>
    </dgm:pt>
  </dgm:ptLst>
  <dgm:cxnLst>
    <dgm:cxn modelId="{504B1A01-9432-456C-9A1C-C2094E5E95C0}" type="presOf" srcId="{10F3E230-8A06-44D4-89B6-F66B80014FBC}" destId="{CCF586A5-DFA8-458E-B668-0084E2DB1966}" srcOrd="1" destOrd="0" presId="urn:microsoft.com/office/officeart/2005/8/layout/orgChart1"/>
    <dgm:cxn modelId="{CA1F7F03-D36B-456A-AFC6-F596C952BAB5}" type="presOf" srcId="{855F2322-AA49-4C63-B52B-31628F83DCA3}" destId="{041CA61F-5F09-4102-8D6A-9C01153F84FF}" srcOrd="0" destOrd="0" presId="urn:microsoft.com/office/officeart/2005/8/layout/orgChart1"/>
    <dgm:cxn modelId="{E5D44C17-A9E8-4D14-BA31-13ECF3BB026B}" type="presOf" srcId="{8DE87AAF-BB80-44F2-8C74-873153834F6B}" destId="{3497AB78-FDEA-4682-9FC7-44052808A173}" srcOrd="0" destOrd="0" presId="urn:microsoft.com/office/officeart/2005/8/layout/orgChart1"/>
    <dgm:cxn modelId="{9FA4981F-9701-4AEC-98E0-DDE79D9A5B45}" type="presOf" srcId="{5665EEB0-A4D4-4E0A-8434-0A86A54B85C4}" destId="{6260329D-EB0E-43C0-B246-E10FB7AAC640}" srcOrd="1" destOrd="0" presId="urn:microsoft.com/office/officeart/2005/8/layout/orgChart1"/>
    <dgm:cxn modelId="{88CE872F-5066-4F01-9748-59C3E431BA70}" type="presOf" srcId="{51BAB059-B79E-4392-A63B-C7EDA27C21C1}" destId="{E6F02101-3E48-4BE4-AE31-D354EF5E650D}" srcOrd="0" destOrd="0" presId="urn:microsoft.com/office/officeart/2005/8/layout/orgChart1"/>
    <dgm:cxn modelId="{6839AA45-11A9-4A29-BE05-EA094A6263C2}" type="presOf" srcId="{855F2322-AA49-4C63-B52B-31628F83DCA3}" destId="{824E1256-9407-41F4-81F7-A10902451A89}" srcOrd="1" destOrd="0" presId="urn:microsoft.com/office/officeart/2005/8/layout/orgChart1"/>
    <dgm:cxn modelId="{57F3C456-E871-4188-9E31-194E5EC342F4}" type="presOf" srcId="{A85C49A1-F266-4325-ACB0-B965EAFCD431}" destId="{0BE5FDDD-46EE-42FD-9CF4-EBE7DD8E9F8B}" srcOrd="0" destOrd="0" presId="urn:microsoft.com/office/officeart/2005/8/layout/orgChart1"/>
    <dgm:cxn modelId="{A582A7B8-0094-42B2-BBA7-9720AE7C865C}" type="presOf" srcId="{10F3E230-8A06-44D4-89B6-F66B80014FBC}" destId="{D8320BBF-2C60-4459-8354-71D85F284300}" srcOrd="0" destOrd="0" presId="urn:microsoft.com/office/officeart/2005/8/layout/orgChart1"/>
    <dgm:cxn modelId="{0577E5C5-F3D6-4060-8F07-9BB16919B768}" srcId="{8DE87AAF-BB80-44F2-8C74-873153834F6B}" destId="{855F2322-AA49-4C63-B52B-31628F83DCA3}" srcOrd="0" destOrd="0" parTransId="{F6C191C7-2EB9-4901-868C-3E9EA79DE741}" sibTransId="{1A4EB8D4-4649-4EF3-A5FE-256E201B2271}"/>
    <dgm:cxn modelId="{53EB1BCD-1F5D-4A6D-833A-A89DED050471}" srcId="{855F2322-AA49-4C63-B52B-31628F83DCA3}" destId="{5665EEB0-A4D4-4E0A-8434-0A86A54B85C4}" srcOrd="0" destOrd="0" parTransId="{A85C49A1-F266-4325-ACB0-B965EAFCD431}" sibTransId="{68378E1A-B619-4B71-9097-7E16852BB065}"/>
    <dgm:cxn modelId="{356578F6-ED50-435C-99C1-FBBB9C6D56CC}" srcId="{855F2322-AA49-4C63-B52B-31628F83DCA3}" destId="{10F3E230-8A06-44D4-89B6-F66B80014FBC}" srcOrd="1" destOrd="0" parTransId="{51BAB059-B79E-4392-A63B-C7EDA27C21C1}" sibTransId="{37F0173C-A269-4E5F-8582-AEA0B85F4522}"/>
    <dgm:cxn modelId="{86F2E6FC-07DF-41CF-A4C4-708CF0F1DC05}" type="presOf" srcId="{5665EEB0-A4D4-4E0A-8434-0A86A54B85C4}" destId="{C3CA32AF-430E-421B-A73B-3550CC3D1F7F}" srcOrd="0" destOrd="0" presId="urn:microsoft.com/office/officeart/2005/8/layout/orgChart1"/>
    <dgm:cxn modelId="{D304C0D4-8845-400B-916F-42FCA5B9E59A}" type="presParOf" srcId="{3497AB78-FDEA-4682-9FC7-44052808A173}" destId="{E411FAF8-F21B-496E-B56A-CED273A14DF2}" srcOrd="0" destOrd="0" presId="urn:microsoft.com/office/officeart/2005/8/layout/orgChart1"/>
    <dgm:cxn modelId="{7A941218-1CB0-42EC-9B6D-B5237DB0C79E}" type="presParOf" srcId="{E411FAF8-F21B-496E-B56A-CED273A14DF2}" destId="{3C741B41-2869-4286-B6AB-822F00EC7364}" srcOrd="0" destOrd="0" presId="urn:microsoft.com/office/officeart/2005/8/layout/orgChart1"/>
    <dgm:cxn modelId="{2AFEBE4B-993D-48BF-827D-DB7A63D51D90}" type="presParOf" srcId="{3C741B41-2869-4286-B6AB-822F00EC7364}" destId="{041CA61F-5F09-4102-8D6A-9C01153F84FF}" srcOrd="0" destOrd="0" presId="urn:microsoft.com/office/officeart/2005/8/layout/orgChart1"/>
    <dgm:cxn modelId="{FFA3403A-8C8F-4532-A8A5-7A912F8D4FF1}" type="presParOf" srcId="{3C741B41-2869-4286-B6AB-822F00EC7364}" destId="{824E1256-9407-41F4-81F7-A10902451A89}" srcOrd="1" destOrd="0" presId="urn:microsoft.com/office/officeart/2005/8/layout/orgChart1"/>
    <dgm:cxn modelId="{5A4EC6EA-FFAE-497D-A714-622FD7972D7A}" type="presParOf" srcId="{E411FAF8-F21B-496E-B56A-CED273A14DF2}" destId="{6F2F5177-E568-43A0-9C70-F53DDFB9FE50}" srcOrd="1" destOrd="0" presId="urn:microsoft.com/office/officeart/2005/8/layout/orgChart1"/>
    <dgm:cxn modelId="{5C6400DD-76D4-4335-A26F-C8AFA2C1766A}" type="presParOf" srcId="{6F2F5177-E568-43A0-9C70-F53DDFB9FE50}" destId="{0BE5FDDD-46EE-42FD-9CF4-EBE7DD8E9F8B}" srcOrd="0" destOrd="0" presId="urn:microsoft.com/office/officeart/2005/8/layout/orgChart1"/>
    <dgm:cxn modelId="{A7E41750-2D13-480F-8AA1-5B8A91D3774F}" type="presParOf" srcId="{6F2F5177-E568-43A0-9C70-F53DDFB9FE50}" destId="{A7DDD435-DBD3-4C6F-94D3-565F6F543AD6}" srcOrd="1" destOrd="0" presId="urn:microsoft.com/office/officeart/2005/8/layout/orgChart1"/>
    <dgm:cxn modelId="{AC439EF4-E979-45B8-96BA-E3C9DC01EFA5}" type="presParOf" srcId="{A7DDD435-DBD3-4C6F-94D3-565F6F543AD6}" destId="{DB7CD5E5-CBAA-4DAF-BB1F-349B552D0B16}" srcOrd="0" destOrd="0" presId="urn:microsoft.com/office/officeart/2005/8/layout/orgChart1"/>
    <dgm:cxn modelId="{522FE844-B316-4ADE-BD38-CF5F47BAF126}" type="presParOf" srcId="{DB7CD5E5-CBAA-4DAF-BB1F-349B552D0B16}" destId="{C3CA32AF-430E-421B-A73B-3550CC3D1F7F}" srcOrd="0" destOrd="0" presId="urn:microsoft.com/office/officeart/2005/8/layout/orgChart1"/>
    <dgm:cxn modelId="{02BA4755-0024-421F-85A0-21460F1404D3}" type="presParOf" srcId="{DB7CD5E5-CBAA-4DAF-BB1F-349B552D0B16}" destId="{6260329D-EB0E-43C0-B246-E10FB7AAC640}" srcOrd="1" destOrd="0" presId="urn:microsoft.com/office/officeart/2005/8/layout/orgChart1"/>
    <dgm:cxn modelId="{7B43A2FD-6812-4293-9871-7B053F77A634}" type="presParOf" srcId="{A7DDD435-DBD3-4C6F-94D3-565F6F543AD6}" destId="{8EAD01D4-684D-4C94-A1A2-182364FA69A6}" srcOrd="1" destOrd="0" presId="urn:microsoft.com/office/officeart/2005/8/layout/orgChart1"/>
    <dgm:cxn modelId="{F0814348-1C1D-4F3F-869B-1C1963481205}" type="presParOf" srcId="{A7DDD435-DBD3-4C6F-94D3-565F6F543AD6}" destId="{B6DEF294-BF7E-4B71-8534-DD88B0B18A85}" srcOrd="2" destOrd="0" presId="urn:microsoft.com/office/officeart/2005/8/layout/orgChart1"/>
    <dgm:cxn modelId="{18DC27BA-2291-4E62-AF12-AAA7E2F591F1}" type="presParOf" srcId="{6F2F5177-E568-43A0-9C70-F53DDFB9FE50}" destId="{E6F02101-3E48-4BE4-AE31-D354EF5E650D}" srcOrd="2" destOrd="0" presId="urn:microsoft.com/office/officeart/2005/8/layout/orgChart1"/>
    <dgm:cxn modelId="{CDDFE9DF-7194-4FDB-820C-75D26E925F5F}" type="presParOf" srcId="{6F2F5177-E568-43A0-9C70-F53DDFB9FE50}" destId="{EA42A83A-55A4-4192-8232-7544BB97F407}" srcOrd="3" destOrd="0" presId="urn:microsoft.com/office/officeart/2005/8/layout/orgChart1"/>
    <dgm:cxn modelId="{395469B3-DE2E-45E3-8B4F-4C8132DEE0C6}" type="presParOf" srcId="{EA42A83A-55A4-4192-8232-7544BB97F407}" destId="{335FFE78-8FE4-441E-9A9D-A733FEB1ED6D}" srcOrd="0" destOrd="0" presId="urn:microsoft.com/office/officeart/2005/8/layout/orgChart1"/>
    <dgm:cxn modelId="{EE28C511-3785-4A7B-91F4-982A22A5A50D}" type="presParOf" srcId="{335FFE78-8FE4-441E-9A9D-A733FEB1ED6D}" destId="{D8320BBF-2C60-4459-8354-71D85F284300}" srcOrd="0" destOrd="0" presId="urn:microsoft.com/office/officeart/2005/8/layout/orgChart1"/>
    <dgm:cxn modelId="{713EAF59-14F3-4E01-808D-1F12E29C3D72}" type="presParOf" srcId="{335FFE78-8FE4-441E-9A9D-A733FEB1ED6D}" destId="{CCF586A5-DFA8-458E-B668-0084E2DB1966}" srcOrd="1" destOrd="0" presId="urn:microsoft.com/office/officeart/2005/8/layout/orgChart1"/>
    <dgm:cxn modelId="{A706933B-5E66-4EF1-88CB-B139A1A33465}" type="presParOf" srcId="{EA42A83A-55A4-4192-8232-7544BB97F407}" destId="{686D0B3E-5D4E-4BE7-99EF-C5E19646546C}" srcOrd="1" destOrd="0" presId="urn:microsoft.com/office/officeart/2005/8/layout/orgChart1"/>
    <dgm:cxn modelId="{5B09C77C-F3DA-43D5-BA35-DA60CFE9CAC9}" type="presParOf" srcId="{EA42A83A-55A4-4192-8232-7544BB97F407}" destId="{2E779DEC-9CA2-4B73-BD95-303805257DB4}" srcOrd="2" destOrd="0" presId="urn:microsoft.com/office/officeart/2005/8/layout/orgChart1"/>
    <dgm:cxn modelId="{DC83DF61-3FC7-4071-845A-29885710FE7D}" type="presParOf" srcId="{E411FAF8-F21B-496E-B56A-CED273A14DF2}" destId="{BE28EDDD-46E8-470B-8417-913DB6807679}"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61E6B-445D-4FCD-A413-3581823E0D11}">
      <dsp:nvSpPr>
        <dsp:cNvPr id="0" name=""/>
        <dsp:cNvSpPr/>
      </dsp:nvSpPr>
      <dsp:spPr>
        <a:xfrm>
          <a:off x="0" y="2648"/>
          <a:ext cx="11548246" cy="10761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269C8-A8BB-4BB9-A78C-CA318A2C9FB5}">
      <dsp:nvSpPr>
        <dsp:cNvPr id="0" name=""/>
        <dsp:cNvSpPr/>
      </dsp:nvSpPr>
      <dsp:spPr>
        <a:xfrm>
          <a:off x="325535" y="244782"/>
          <a:ext cx="591883" cy="5918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5D89D-17A1-42CC-8218-EB354030627B}">
      <dsp:nvSpPr>
        <dsp:cNvPr id="0" name=""/>
        <dsp:cNvSpPr/>
      </dsp:nvSpPr>
      <dsp:spPr>
        <a:xfrm>
          <a:off x="1522772" y="2648"/>
          <a:ext cx="3999128" cy="10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93" tIns="113893" rIns="113893" bIns="113893" numCol="1" spcCol="1270" anchor="ctr" anchorCtr="0">
          <a:noAutofit/>
        </a:bodyPr>
        <a:lstStyle/>
        <a:p>
          <a:pPr marL="0" lvl="0" indent="0" algn="l" defTabSz="1111250">
            <a:lnSpc>
              <a:spcPct val="100000"/>
            </a:lnSpc>
            <a:spcBef>
              <a:spcPct val="0"/>
            </a:spcBef>
            <a:spcAft>
              <a:spcPct val="35000"/>
            </a:spcAft>
            <a:buNone/>
          </a:pPr>
          <a:r>
            <a:rPr lang="pl-PL" sz="2500" kern="1200" dirty="0"/>
            <a:t>Wiedza, absolwent zna i rozumie:</a:t>
          </a:r>
        </a:p>
      </dsp:txBody>
      <dsp:txXfrm>
        <a:off x="1522772" y="2648"/>
        <a:ext cx="3999128" cy="1076152"/>
      </dsp:txXfrm>
    </dsp:sp>
    <dsp:sp modelId="{9D8AE3DC-B647-4401-9C90-1098EE0766D7}">
      <dsp:nvSpPr>
        <dsp:cNvPr id="0" name=""/>
        <dsp:cNvSpPr/>
      </dsp:nvSpPr>
      <dsp:spPr>
        <a:xfrm>
          <a:off x="5801718" y="2648"/>
          <a:ext cx="5107364" cy="10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93" tIns="113893" rIns="113893" bIns="113893" numCol="1" spcCol="1270" anchor="ctr" anchorCtr="0">
          <a:noAutofit/>
        </a:bodyPr>
        <a:lstStyle/>
        <a:p>
          <a:pPr marL="0" lvl="0" indent="0" algn="l" defTabSz="622300">
            <a:lnSpc>
              <a:spcPct val="100000"/>
            </a:lnSpc>
            <a:spcBef>
              <a:spcPct val="0"/>
            </a:spcBef>
            <a:spcAft>
              <a:spcPct val="35000"/>
            </a:spcAft>
            <a:buNone/>
          </a:pPr>
          <a:r>
            <a:rPr lang="pl-PL" sz="1400" kern="1200" dirty="0"/>
            <a:t>rozwiązania prawne i instytucjonalne dotyczące przestępczości</a:t>
          </a:r>
        </a:p>
        <a:p>
          <a:pPr marL="0" lvl="0" indent="0" algn="l" defTabSz="622300">
            <a:lnSpc>
              <a:spcPct val="100000"/>
            </a:lnSpc>
            <a:spcBef>
              <a:spcPct val="0"/>
            </a:spcBef>
            <a:spcAft>
              <a:spcPct val="35000"/>
            </a:spcAft>
            <a:buFont typeface="Arial" panose="020B0604020202020204" pitchFamily="34" charset="0"/>
            <a:buNone/>
          </a:pPr>
          <a:r>
            <a:rPr lang="pl-PL" sz="1400" kern="1200" dirty="0"/>
            <a:t>aspekty profilaktyki przestępczości i patologii społecznych</a:t>
          </a:r>
        </a:p>
        <a:p>
          <a:pPr marL="0" lvl="0" indent="0" algn="l" defTabSz="622300">
            <a:lnSpc>
              <a:spcPct val="100000"/>
            </a:lnSpc>
            <a:spcBef>
              <a:spcPct val="0"/>
            </a:spcBef>
            <a:spcAft>
              <a:spcPct val="35000"/>
            </a:spcAft>
            <a:buFont typeface="Arial" panose="020B0604020202020204" pitchFamily="34" charset="0"/>
            <a:buNone/>
          </a:pPr>
          <a:r>
            <a:rPr lang="pl-PL" sz="1400" kern="1200" dirty="0"/>
            <a:t>powiązania kryminologii z innymi dziedzinami i dyscyplinami nauki</a:t>
          </a:r>
        </a:p>
      </dsp:txBody>
      <dsp:txXfrm>
        <a:off x="5801718" y="2648"/>
        <a:ext cx="5107364" cy="1076152"/>
      </dsp:txXfrm>
    </dsp:sp>
    <dsp:sp modelId="{56E58099-DBD5-4F76-A612-19540C638BAB}">
      <dsp:nvSpPr>
        <dsp:cNvPr id="0" name=""/>
        <dsp:cNvSpPr/>
      </dsp:nvSpPr>
      <dsp:spPr>
        <a:xfrm>
          <a:off x="0" y="1347838"/>
          <a:ext cx="11548246" cy="15648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38651-935E-49BD-8692-8522AEDC0A3C}">
      <dsp:nvSpPr>
        <dsp:cNvPr id="0" name=""/>
        <dsp:cNvSpPr/>
      </dsp:nvSpPr>
      <dsp:spPr>
        <a:xfrm>
          <a:off x="325535" y="1834334"/>
          <a:ext cx="591883" cy="5918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0B2DEB-09D2-43CC-9DE0-8080CE47BB66}">
      <dsp:nvSpPr>
        <dsp:cNvPr id="0" name=""/>
        <dsp:cNvSpPr/>
      </dsp:nvSpPr>
      <dsp:spPr>
        <a:xfrm>
          <a:off x="1522772" y="1592199"/>
          <a:ext cx="3999128" cy="10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93" tIns="113893" rIns="113893" bIns="113893" numCol="1" spcCol="1270" anchor="ctr" anchorCtr="0">
          <a:noAutofit/>
        </a:bodyPr>
        <a:lstStyle/>
        <a:p>
          <a:pPr marL="0" lvl="0" indent="0" algn="l" defTabSz="1111250">
            <a:lnSpc>
              <a:spcPct val="100000"/>
            </a:lnSpc>
            <a:spcBef>
              <a:spcPct val="0"/>
            </a:spcBef>
            <a:spcAft>
              <a:spcPct val="35000"/>
            </a:spcAft>
            <a:buNone/>
          </a:pPr>
          <a:r>
            <a:rPr lang="pl-PL" sz="2500" kern="1200" dirty="0"/>
            <a:t>Umiejętności, absolwent potrafi:</a:t>
          </a:r>
        </a:p>
      </dsp:txBody>
      <dsp:txXfrm>
        <a:off x="1522772" y="1592199"/>
        <a:ext cx="3999128" cy="1076152"/>
      </dsp:txXfrm>
    </dsp:sp>
    <dsp:sp modelId="{8601DE03-9E35-43A4-866B-39ACE191E689}">
      <dsp:nvSpPr>
        <dsp:cNvPr id="0" name=""/>
        <dsp:cNvSpPr/>
      </dsp:nvSpPr>
      <dsp:spPr>
        <a:xfrm>
          <a:off x="5801718" y="1592199"/>
          <a:ext cx="5107364" cy="10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93" tIns="113893" rIns="113893" bIns="113893" numCol="1" spcCol="1270" anchor="ctr" anchorCtr="0">
          <a:noAutofit/>
        </a:bodyPr>
        <a:lstStyle/>
        <a:p>
          <a:pPr marL="0" lvl="0" indent="0" algn="l" defTabSz="533400">
            <a:lnSpc>
              <a:spcPct val="100000"/>
            </a:lnSpc>
            <a:spcBef>
              <a:spcPct val="0"/>
            </a:spcBef>
            <a:spcAft>
              <a:spcPct val="35000"/>
            </a:spcAft>
            <a:buNone/>
          </a:pPr>
          <a:r>
            <a:rPr lang="pl-PL" sz="1200" kern="1200" dirty="0"/>
            <a:t>właściwie dobierać oraz stosować właściwe metody i narzędzia do rozwiązywania złożonych oraz nietypowych problemów, w tym zaawansowane techniki informacyjno-komunikacyjne</a:t>
          </a:r>
        </a:p>
        <a:p>
          <a:pPr marL="0" lvl="0" indent="0" algn="l" defTabSz="533400">
            <a:lnSpc>
              <a:spcPct val="100000"/>
            </a:lnSpc>
            <a:spcBef>
              <a:spcPct val="0"/>
            </a:spcBef>
            <a:spcAft>
              <a:spcPct val="35000"/>
            </a:spcAft>
            <a:buNone/>
          </a:pPr>
          <a:r>
            <a:rPr lang="pl-PL" sz="1200" kern="1200" dirty="0"/>
            <a:t>komunikować się z użyciem specjalistycznej terminologii z zakresu prawa.</a:t>
          </a:r>
        </a:p>
        <a:p>
          <a:pPr marL="0" lvl="0" indent="0" algn="l" defTabSz="533400">
            <a:lnSpc>
              <a:spcPct val="100000"/>
            </a:lnSpc>
            <a:spcBef>
              <a:spcPct val="0"/>
            </a:spcBef>
            <a:spcAft>
              <a:spcPct val="35000"/>
            </a:spcAft>
            <a:buNone/>
          </a:pPr>
          <a:r>
            <a:rPr lang="pl-PL" sz="1200" kern="1200" dirty="0"/>
            <a:t>planować i organizować pracę indywidualną oraz w ramach udziału w zespole (także o charakterze interdyscyplinarnym)</a:t>
          </a:r>
        </a:p>
      </dsp:txBody>
      <dsp:txXfrm>
        <a:off x="5801718" y="1592199"/>
        <a:ext cx="5107364" cy="1076152"/>
      </dsp:txXfrm>
    </dsp:sp>
    <dsp:sp modelId="{D431C60D-663C-4FDB-AE1B-9A265DE62E8C}">
      <dsp:nvSpPr>
        <dsp:cNvPr id="0" name=""/>
        <dsp:cNvSpPr/>
      </dsp:nvSpPr>
      <dsp:spPr>
        <a:xfrm>
          <a:off x="0" y="3181751"/>
          <a:ext cx="11548246" cy="10761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354F7-5C27-4AD4-A153-EFBEC4396C98}">
      <dsp:nvSpPr>
        <dsp:cNvPr id="0" name=""/>
        <dsp:cNvSpPr/>
      </dsp:nvSpPr>
      <dsp:spPr>
        <a:xfrm>
          <a:off x="325535" y="3423886"/>
          <a:ext cx="591883" cy="5918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2CF89C-4A0B-439F-B0B4-E551F2F49AA3}">
      <dsp:nvSpPr>
        <dsp:cNvPr id="0" name=""/>
        <dsp:cNvSpPr/>
      </dsp:nvSpPr>
      <dsp:spPr>
        <a:xfrm>
          <a:off x="1522792" y="3181751"/>
          <a:ext cx="3999037" cy="10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93" tIns="113893" rIns="113893" bIns="113893" numCol="1" spcCol="1270" anchor="ctr" anchorCtr="0">
          <a:noAutofit/>
        </a:bodyPr>
        <a:lstStyle/>
        <a:p>
          <a:pPr marL="0" lvl="0" indent="0" algn="l" defTabSz="1111250">
            <a:lnSpc>
              <a:spcPct val="100000"/>
            </a:lnSpc>
            <a:spcBef>
              <a:spcPct val="0"/>
            </a:spcBef>
            <a:spcAft>
              <a:spcPct val="35000"/>
            </a:spcAft>
            <a:buNone/>
          </a:pPr>
          <a:r>
            <a:rPr lang="pl-PL" sz="2500" kern="1200" dirty="0"/>
            <a:t>Kompetencje społeczne, absolwent jest gotów do:</a:t>
          </a:r>
        </a:p>
      </dsp:txBody>
      <dsp:txXfrm>
        <a:off x="1522792" y="3181751"/>
        <a:ext cx="3999037" cy="1076152"/>
      </dsp:txXfrm>
    </dsp:sp>
    <dsp:sp modelId="{49DD497F-4789-465F-9D4B-30476633997B}">
      <dsp:nvSpPr>
        <dsp:cNvPr id="0" name=""/>
        <dsp:cNvSpPr/>
      </dsp:nvSpPr>
      <dsp:spPr>
        <a:xfrm>
          <a:off x="5801666" y="3181751"/>
          <a:ext cx="5107364" cy="10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93" tIns="113893" rIns="113893" bIns="113893" numCol="1" spcCol="1270" anchor="ctr" anchorCtr="0">
          <a:noAutofit/>
        </a:bodyPr>
        <a:lstStyle/>
        <a:p>
          <a:pPr marL="0" lvl="0" indent="0" algn="l" defTabSz="533400">
            <a:lnSpc>
              <a:spcPct val="100000"/>
            </a:lnSpc>
            <a:spcBef>
              <a:spcPct val="0"/>
            </a:spcBef>
            <a:spcAft>
              <a:spcPct val="35000"/>
            </a:spcAft>
            <a:buNone/>
          </a:pPr>
          <a:r>
            <a:rPr lang="pl-PL" sz="1200" kern="1200" dirty="0"/>
            <a:t>działania na rzecz interesu publicznego poprzez opracowanie i inicjowanie programów w zakresie zapobiegania i przestępczości oraz patologiom społecznym</a:t>
          </a:r>
        </a:p>
        <a:p>
          <a:pPr marL="0" lvl="0" indent="0" algn="l" defTabSz="533400">
            <a:lnSpc>
              <a:spcPct val="100000"/>
            </a:lnSpc>
            <a:spcBef>
              <a:spcPct val="0"/>
            </a:spcBef>
            <a:spcAft>
              <a:spcPct val="35000"/>
            </a:spcAft>
            <a:buNone/>
          </a:pPr>
          <a:r>
            <a:rPr lang="pl-PL" sz="1200" kern="1200" dirty="0"/>
            <a:t>przestrzegania zasad etyki zawodowej i wymagania tego od innych, a także dbać o dorobek i tradycje zawodu</a:t>
          </a:r>
        </a:p>
      </dsp:txBody>
      <dsp:txXfrm>
        <a:off x="5801666" y="3181751"/>
        <a:ext cx="5107364" cy="1076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8F257-0D82-43EF-94E0-693E0D9F75EA}">
      <dsp:nvSpPr>
        <dsp:cNvPr id="0" name=""/>
        <dsp:cNvSpPr/>
      </dsp:nvSpPr>
      <dsp:spPr>
        <a:xfrm>
          <a:off x="6218772" y="2340260"/>
          <a:ext cx="583380" cy="1667435"/>
        </a:xfrm>
        <a:custGeom>
          <a:avLst/>
          <a:gdLst/>
          <a:ahLst/>
          <a:cxnLst/>
          <a:rect l="0" t="0" r="0" b="0"/>
          <a:pathLst>
            <a:path>
              <a:moveTo>
                <a:pt x="0" y="0"/>
              </a:moveTo>
              <a:lnTo>
                <a:pt x="291690" y="0"/>
              </a:lnTo>
              <a:lnTo>
                <a:pt x="291690" y="1667435"/>
              </a:lnTo>
              <a:lnTo>
                <a:pt x="583380" y="166743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pl-PL" sz="600" kern="1200"/>
        </a:p>
      </dsp:txBody>
      <dsp:txXfrm>
        <a:off x="6466298" y="3129814"/>
        <a:ext cx="88327" cy="88327"/>
      </dsp:txXfrm>
    </dsp:sp>
    <dsp:sp modelId="{B09FA7AB-CE5F-4651-923F-C655437A8C39}">
      <dsp:nvSpPr>
        <dsp:cNvPr id="0" name=""/>
        <dsp:cNvSpPr/>
      </dsp:nvSpPr>
      <dsp:spPr>
        <a:xfrm>
          <a:off x="6218772" y="2340260"/>
          <a:ext cx="583380" cy="555811"/>
        </a:xfrm>
        <a:custGeom>
          <a:avLst/>
          <a:gdLst/>
          <a:ahLst/>
          <a:cxnLst/>
          <a:rect l="0" t="0" r="0" b="0"/>
          <a:pathLst>
            <a:path>
              <a:moveTo>
                <a:pt x="0" y="0"/>
              </a:moveTo>
              <a:lnTo>
                <a:pt x="291690" y="0"/>
              </a:lnTo>
              <a:lnTo>
                <a:pt x="291690" y="555811"/>
              </a:lnTo>
              <a:lnTo>
                <a:pt x="583380" y="55581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6490318" y="2598021"/>
        <a:ext cx="40288" cy="40288"/>
      </dsp:txXfrm>
    </dsp:sp>
    <dsp:sp modelId="{AA388BB6-6952-4598-AA1B-802D0FD956A5}">
      <dsp:nvSpPr>
        <dsp:cNvPr id="0" name=""/>
        <dsp:cNvSpPr/>
      </dsp:nvSpPr>
      <dsp:spPr>
        <a:xfrm>
          <a:off x="6218772" y="1784448"/>
          <a:ext cx="583380" cy="555811"/>
        </a:xfrm>
        <a:custGeom>
          <a:avLst/>
          <a:gdLst/>
          <a:ahLst/>
          <a:cxnLst/>
          <a:rect l="0" t="0" r="0" b="0"/>
          <a:pathLst>
            <a:path>
              <a:moveTo>
                <a:pt x="0" y="555811"/>
              </a:moveTo>
              <a:lnTo>
                <a:pt x="291690" y="555811"/>
              </a:lnTo>
              <a:lnTo>
                <a:pt x="291690" y="0"/>
              </a:lnTo>
              <a:lnTo>
                <a:pt x="583380"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6490318" y="2042209"/>
        <a:ext cx="40288" cy="40288"/>
      </dsp:txXfrm>
    </dsp:sp>
    <dsp:sp modelId="{B9C32744-0A59-473B-A8CA-04492C3E6535}">
      <dsp:nvSpPr>
        <dsp:cNvPr id="0" name=""/>
        <dsp:cNvSpPr/>
      </dsp:nvSpPr>
      <dsp:spPr>
        <a:xfrm>
          <a:off x="6218772" y="672824"/>
          <a:ext cx="583380" cy="1667435"/>
        </a:xfrm>
        <a:custGeom>
          <a:avLst/>
          <a:gdLst/>
          <a:ahLst/>
          <a:cxnLst/>
          <a:rect l="0" t="0" r="0" b="0"/>
          <a:pathLst>
            <a:path>
              <a:moveTo>
                <a:pt x="0" y="1667435"/>
              </a:moveTo>
              <a:lnTo>
                <a:pt x="291690" y="1667435"/>
              </a:lnTo>
              <a:lnTo>
                <a:pt x="291690" y="0"/>
              </a:lnTo>
              <a:lnTo>
                <a:pt x="583380"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pl-PL" sz="600" kern="1200"/>
        </a:p>
      </dsp:txBody>
      <dsp:txXfrm>
        <a:off x="6466298" y="1462378"/>
        <a:ext cx="88327" cy="88327"/>
      </dsp:txXfrm>
    </dsp:sp>
    <dsp:sp modelId="{F474BCBE-5887-48B8-9195-7BDE0435D90B}">
      <dsp:nvSpPr>
        <dsp:cNvPr id="0" name=""/>
        <dsp:cNvSpPr/>
      </dsp:nvSpPr>
      <dsp:spPr>
        <a:xfrm>
          <a:off x="2718492" y="2294540"/>
          <a:ext cx="583380" cy="91440"/>
        </a:xfrm>
        <a:custGeom>
          <a:avLst/>
          <a:gdLst/>
          <a:ahLst/>
          <a:cxnLst/>
          <a:rect l="0" t="0" r="0" b="0"/>
          <a:pathLst>
            <a:path>
              <a:moveTo>
                <a:pt x="0" y="45720"/>
              </a:moveTo>
              <a:lnTo>
                <a:pt x="583380" y="4572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2995597" y="2325675"/>
        <a:ext cx="29169" cy="29169"/>
      </dsp:txXfrm>
    </dsp:sp>
    <dsp:sp modelId="{B7732FED-B57D-4030-A24F-D723813EADA5}">
      <dsp:nvSpPr>
        <dsp:cNvPr id="0" name=""/>
        <dsp:cNvSpPr/>
      </dsp:nvSpPr>
      <dsp:spPr>
        <a:xfrm rot="16200000">
          <a:off x="-66417" y="1895610"/>
          <a:ext cx="4680520" cy="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a:lnSpc>
              <a:spcPct val="90000"/>
            </a:lnSpc>
            <a:spcBef>
              <a:spcPct val="0"/>
            </a:spcBef>
            <a:spcAft>
              <a:spcPct val="35000"/>
            </a:spcAft>
            <a:buNone/>
          </a:pPr>
          <a:r>
            <a:rPr lang="pl-PL" sz="5800" kern="1200" dirty="0"/>
            <a:t>Zasady</a:t>
          </a:r>
        </a:p>
      </dsp:txBody>
      <dsp:txXfrm>
        <a:off x="-66417" y="1895610"/>
        <a:ext cx="4680520" cy="889298"/>
      </dsp:txXfrm>
    </dsp:sp>
    <dsp:sp modelId="{1155CFB7-E87B-4F72-961A-DBF946849275}">
      <dsp:nvSpPr>
        <dsp:cNvPr id="0" name=""/>
        <dsp:cNvSpPr/>
      </dsp:nvSpPr>
      <dsp:spPr>
        <a:xfrm>
          <a:off x="3301872" y="1895610"/>
          <a:ext cx="2916900" cy="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l-PL" sz="2600" kern="1200"/>
            <a:t>natury ogólnej znane z nauki prawa: </a:t>
          </a:r>
          <a:endParaRPr lang="pl-PL" sz="2600" kern="1200" dirty="0"/>
        </a:p>
      </dsp:txBody>
      <dsp:txXfrm>
        <a:off x="3301872" y="1895610"/>
        <a:ext cx="2916900" cy="889298"/>
      </dsp:txXfrm>
    </dsp:sp>
    <dsp:sp modelId="{136C971B-DFAE-4AB0-ADE9-2E3DC24CEFC5}">
      <dsp:nvSpPr>
        <dsp:cNvPr id="0" name=""/>
        <dsp:cNvSpPr/>
      </dsp:nvSpPr>
      <dsp:spPr>
        <a:xfrm>
          <a:off x="6802152" y="228175"/>
          <a:ext cx="2916900" cy="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l-PL" sz="2600" kern="1200" dirty="0"/>
            <a:t>praworządności</a:t>
          </a:r>
        </a:p>
      </dsp:txBody>
      <dsp:txXfrm>
        <a:off x="6802152" y="228175"/>
        <a:ext cx="2916900" cy="889298"/>
      </dsp:txXfrm>
    </dsp:sp>
    <dsp:sp modelId="{4DBAD025-EE9A-4C79-9B0D-FD830BA2F91C}">
      <dsp:nvSpPr>
        <dsp:cNvPr id="0" name=""/>
        <dsp:cNvSpPr/>
      </dsp:nvSpPr>
      <dsp:spPr>
        <a:xfrm>
          <a:off x="6802152" y="1339798"/>
          <a:ext cx="2916900" cy="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l-PL" sz="2600" kern="1200" dirty="0"/>
            <a:t>humanitaryzmu</a:t>
          </a:r>
        </a:p>
      </dsp:txBody>
      <dsp:txXfrm>
        <a:off x="6802152" y="1339798"/>
        <a:ext cx="2916900" cy="889298"/>
      </dsp:txXfrm>
    </dsp:sp>
    <dsp:sp modelId="{B7BAF27C-FB71-4E95-AA53-C9AED692EDC0}">
      <dsp:nvSpPr>
        <dsp:cNvPr id="0" name=""/>
        <dsp:cNvSpPr/>
      </dsp:nvSpPr>
      <dsp:spPr>
        <a:xfrm>
          <a:off x="6802152" y="2451422"/>
          <a:ext cx="2916900" cy="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l-PL" sz="2600" kern="1200" dirty="0"/>
            <a:t>obiektywizmu</a:t>
          </a:r>
        </a:p>
      </dsp:txBody>
      <dsp:txXfrm>
        <a:off x="6802152" y="2451422"/>
        <a:ext cx="2916900" cy="889298"/>
      </dsp:txXfrm>
    </dsp:sp>
    <dsp:sp modelId="{BC8A9286-21C5-495B-A9A1-030D1BA7BBF3}">
      <dsp:nvSpPr>
        <dsp:cNvPr id="0" name=""/>
        <dsp:cNvSpPr/>
      </dsp:nvSpPr>
      <dsp:spPr>
        <a:xfrm>
          <a:off x="6802152" y="3563045"/>
          <a:ext cx="2916900" cy="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l-PL" sz="2600" kern="1200"/>
            <a:t>zasada </a:t>
          </a:r>
          <a:r>
            <a:rPr lang="pl-PL" sz="2600" kern="1200" dirty="0"/>
            <a:t>prawdy materialnej</a:t>
          </a:r>
        </a:p>
      </dsp:txBody>
      <dsp:txXfrm>
        <a:off x="6802152" y="3563045"/>
        <a:ext cx="2916900" cy="8892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F9C4B-682D-4C21-8DE6-1C7B99A2ED97}">
      <dsp:nvSpPr>
        <dsp:cNvPr id="0" name=""/>
        <dsp:cNvSpPr/>
      </dsp:nvSpPr>
      <dsp:spPr>
        <a:xfrm>
          <a:off x="5612007" y="2340260"/>
          <a:ext cx="324230" cy="2091286"/>
        </a:xfrm>
        <a:custGeom>
          <a:avLst/>
          <a:gdLst/>
          <a:ahLst/>
          <a:cxnLst/>
          <a:rect l="0" t="0" r="0" b="0"/>
          <a:pathLst>
            <a:path>
              <a:moveTo>
                <a:pt x="0" y="0"/>
              </a:moveTo>
              <a:lnTo>
                <a:pt x="162115" y="0"/>
              </a:lnTo>
              <a:lnTo>
                <a:pt x="162115" y="2091286"/>
              </a:lnTo>
              <a:lnTo>
                <a:pt x="324230" y="209128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826A83-2867-458A-80BF-31EE54B5091D}">
      <dsp:nvSpPr>
        <dsp:cNvPr id="0" name=""/>
        <dsp:cNvSpPr/>
      </dsp:nvSpPr>
      <dsp:spPr>
        <a:xfrm>
          <a:off x="5612007" y="2340260"/>
          <a:ext cx="324230" cy="1394191"/>
        </a:xfrm>
        <a:custGeom>
          <a:avLst/>
          <a:gdLst/>
          <a:ahLst/>
          <a:cxnLst/>
          <a:rect l="0" t="0" r="0" b="0"/>
          <a:pathLst>
            <a:path>
              <a:moveTo>
                <a:pt x="0" y="0"/>
              </a:moveTo>
              <a:lnTo>
                <a:pt x="162115" y="0"/>
              </a:lnTo>
              <a:lnTo>
                <a:pt x="162115" y="1394191"/>
              </a:lnTo>
              <a:lnTo>
                <a:pt x="324230" y="139419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0966A8-C006-4C3A-AC25-7FB7B21AF0B6}">
      <dsp:nvSpPr>
        <dsp:cNvPr id="0" name=""/>
        <dsp:cNvSpPr/>
      </dsp:nvSpPr>
      <dsp:spPr>
        <a:xfrm>
          <a:off x="5612007" y="2340260"/>
          <a:ext cx="324230" cy="697095"/>
        </a:xfrm>
        <a:custGeom>
          <a:avLst/>
          <a:gdLst/>
          <a:ahLst/>
          <a:cxnLst/>
          <a:rect l="0" t="0" r="0" b="0"/>
          <a:pathLst>
            <a:path>
              <a:moveTo>
                <a:pt x="0" y="0"/>
              </a:moveTo>
              <a:lnTo>
                <a:pt x="162115" y="0"/>
              </a:lnTo>
              <a:lnTo>
                <a:pt x="162115" y="697095"/>
              </a:lnTo>
              <a:lnTo>
                <a:pt x="324230" y="69709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B50CB7-280D-4729-A262-9B95D3C0CF46}">
      <dsp:nvSpPr>
        <dsp:cNvPr id="0" name=""/>
        <dsp:cNvSpPr/>
      </dsp:nvSpPr>
      <dsp:spPr>
        <a:xfrm>
          <a:off x="5612007" y="2294540"/>
          <a:ext cx="324230" cy="91440"/>
        </a:xfrm>
        <a:custGeom>
          <a:avLst/>
          <a:gdLst/>
          <a:ahLst/>
          <a:cxnLst/>
          <a:rect l="0" t="0" r="0" b="0"/>
          <a:pathLst>
            <a:path>
              <a:moveTo>
                <a:pt x="0" y="45720"/>
              </a:moveTo>
              <a:lnTo>
                <a:pt x="324230" y="45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4DB7E6-AA6B-418F-B428-AC70F737F371}">
      <dsp:nvSpPr>
        <dsp:cNvPr id="0" name=""/>
        <dsp:cNvSpPr/>
      </dsp:nvSpPr>
      <dsp:spPr>
        <a:xfrm>
          <a:off x="7557390" y="1597444"/>
          <a:ext cx="324230" cy="91440"/>
        </a:xfrm>
        <a:custGeom>
          <a:avLst/>
          <a:gdLst/>
          <a:ahLst/>
          <a:cxnLst/>
          <a:rect l="0" t="0" r="0" b="0"/>
          <a:pathLst>
            <a:path>
              <a:moveTo>
                <a:pt x="0" y="45720"/>
              </a:moveTo>
              <a:lnTo>
                <a:pt x="324230" y="45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D9DB01-1244-45CE-B40E-481FAC41BEAF}">
      <dsp:nvSpPr>
        <dsp:cNvPr id="0" name=""/>
        <dsp:cNvSpPr/>
      </dsp:nvSpPr>
      <dsp:spPr>
        <a:xfrm>
          <a:off x="5612007" y="1643164"/>
          <a:ext cx="324230" cy="697095"/>
        </a:xfrm>
        <a:custGeom>
          <a:avLst/>
          <a:gdLst/>
          <a:ahLst/>
          <a:cxnLst/>
          <a:rect l="0" t="0" r="0" b="0"/>
          <a:pathLst>
            <a:path>
              <a:moveTo>
                <a:pt x="0" y="697095"/>
              </a:moveTo>
              <a:lnTo>
                <a:pt x="162115" y="697095"/>
              </a:lnTo>
              <a:lnTo>
                <a:pt x="162115" y="0"/>
              </a:lnTo>
              <a:lnTo>
                <a:pt x="324230"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732B4-CAFD-4ED2-9423-59258C4A6F97}">
      <dsp:nvSpPr>
        <dsp:cNvPr id="0" name=""/>
        <dsp:cNvSpPr/>
      </dsp:nvSpPr>
      <dsp:spPr>
        <a:xfrm>
          <a:off x="7557390" y="900348"/>
          <a:ext cx="324230" cy="91440"/>
        </a:xfrm>
        <a:custGeom>
          <a:avLst/>
          <a:gdLst/>
          <a:ahLst/>
          <a:cxnLst/>
          <a:rect l="0" t="0" r="0" b="0"/>
          <a:pathLst>
            <a:path>
              <a:moveTo>
                <a:pt x="0" y="45720"/>
              </a:moveTo>
              <a:lnTo>
                <a:pt x="324230" y="45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68A5BD-0874-4D74-8CD6-C97797349BC6}">
      <dsp:nvSpPr>
        <dsp:cNvPr id="0" name=""/>
        <dsp:cNvSpPr/>
      </dsp:nvSpPr>
      <dsp:spPr>
        <a:xfrm>
          <a:off x="5612007" y="946068"/>
          <a:ext cx="324230" cy="1394191"/>
        </a:xfrm>
        <a:custGeom>
          <a:avLst/>
          <a:gdLst/>
          <a:ahLst/>
          <a:cxnLst/>
          <a:rect l="0" t="0" r="0" b="0"/>
          <a:pathLst>
            <a:path>
              <a:moveTo>
                <a:pt x="0" y="1394191"/>
              </a:moveTo>
              <a:lnTo>
                <a:pt x="162115" y="1394191"/>
              </a:lnTo>
              <a:lnTo>
                <a:pt x="162115" y="0"/>
              </a:lnTo>
              <a:lnTo>
                <a:pt x="324230"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E64E67-C3FB-4DB9-A5CF-CD3964408A31}">
      <dsp:nvSpPr>
        <dsp:cNvPr id="0" name=""/>
        <dsp:cNvSpPr/>
      </dsp:nvSpPr>
      <dsp:spPr>
        <a:xfrm>
          <a:off x="5612007" y="248973"/>
          <a:ext cx="324230" cy="2091286"/>
        </a:xfrm>
        <a:custGeom>
          <a:avLst/>
          <a:gdLst/>
          <a:ahLst/>
          <a:cxnLst/>
          <a:rect l="0" t="0" r="0" b="0"/>
          <a:pathLst>
            <a:path>
              <a:moveTo>
                <a:pt x="0" y="2091286"/>
              </a:moveTo>
              <a:lnTo>
                <a:pt x="162115" y="2091286"/>
              </a:lnTo>
              <a:lnTo>
                <a:pt x="162115" y="0"/>
              </a:lnTo>
              <a:lnTo>
                <a:pt x="324230"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65313D-89D7-40CC-AB05-CAD4BE3DDD25}">
      <dsp:nvSpPr>
        <dsp:cNvPr id="0" name=""/>
        <dsp:cNvSpPr/>
      </dsp:nvSpPr>
      <dsp:spPr>
        <a:xfrm>
          <a:off x="3666624" y="2294539"/>
          <a:ext cx="324230" cy="91440"/>
        </a:xfrm>
        <a:custGeom>
          <a:avLst/>
          <a:gdLst/>
          <a:ahLst/>
          <a:cxnLst/>
          <a:rect l="0" t="0" r="0" b="0"/>
          <a:pathLst>
            <a:path>
              <a:moveTo>
                <a:pt x="0" y="45720"/>
              </a:moveTo>
              <a:lnTo>
                <a:pt x="324230" y="4572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0EBFCE-CA62-4F70-9A21-65BB744BDB2F}">
      <dsp:nvSpPr>
        <dsp:cNvPr id="0" name=""/>
        <dsp:cNvSpPr/>
      </dsp:nvSpPr>
      <dsp:spPr>
        <a:xfrm>
          <a:off x="2045471" y="2093034"/>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Zasady</a:t>
          </a:r>
        </a:p>
      </dsp:txBody>
      <dsp:txXfrm>
        <a:off x="2045471" y="2093034"/>
        <a:ext cx="1621152" cy="494451"/>
      </dsp:txXfrm>
    </dsp:sp>
    <dsp:sp modelId="{3E288055-784D-4BB3-A3C8-F647131CA6CF}">
      <dsp:nvSpPr>
        <dsp:cNvPr id="0" name=""/>
        <dsp:cNvSpPr/>
      </dsp:nvSpPr>
      <dsp:spPr>
        <a:xfrm>
          <a:off x="3990855" y="2093034"/>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ściśle kryminalistyczne:</a:t>
          </a:r>
        </a:p>
      </dsp:txBody>
      <dsp:txXfrm>
        <a:off x="3990855" y="2093034"/>
        <a:ext cx="1621152" cy="494451"/>
      </dsp:txXfrm>
    </dsp:sp>
    <dsp:sp modelId="{2C53F093-6418-4A89-A02A-A8EBFA0BC4F0}">
      <dsp:nvSpPr>
        <dsp:cNvPr id="0" name=""/>
        <dsp:cNvSpPr/>
      </dsp:nvSpPr>
      <dsp:spPr>
        <a:xfrm>
          <a:off x="5936238" y="1747"/>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szybkości działania</a:t>
          </a:r>
        </a:p>
      </dsp:txBody>
      <dsp:txXfrm>
        <a:off x="5936238" y="1747"/>
        <a:ext cx="1621152" cy="494451"/>
      </dsp:txXfrm>
    </dsp:sp>
    <dsp:sp modelId="{4937641F-754D-4959-A04C-0B72DED8E51F}">
      <dsp:nvSpPr>
        <dsp:cNvPr id="0" name=""/>
        <dsp:cNvSpPr/>
      </dsp:nvSpPr>
      <dsp:spPr>
        <a:xfrm>
          <a:off x="5936238" y="698842"/>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racjonalizacji wysiłku</a:t>
          </a:r>
        </a:p>
      </dsp:txBody>
      <dsp:txXfrm>
        <a:off x="5936238" y="698842"/>
        <a:ext cx="1621152" cy="494451"/>
      </dsp:txXfrm>
    </dsp:sp>
    <dsp:sp modelId="{FCF987E9-0131-4853-8F16-0FDCD93DBDBD}">
      <dsp:nvSpPr>
        <dsp:cNvPr id="0" name=""/>
        <dsp:cNvSpPr/>
      </dsp:nvSpPr>
      <dsp:spPr>
        <a:xfrm>
          <a:off x="7881621" y="698842"/>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Siedem Złotych Pytań</a:t>
          </a:r>
        </a:p>
      </dsp:txBody>
      <dsp:txXfrm>
        <a:off x="7881621" y="698842"/>
        <a:ext cx="1621152" cy="494451"/>
      </dsp:txXfrm>
    </dsp:sp>
    <dsp:sp modelId="{C5C48636-583C-4393-AC69-E25221019E58}">
      <dsp:nvSpPr>
        <dsp:cNvPr id="0" name=""/>
        <dsp:cNvSpPr/>
      </dsp:nvSpPr>
      <dsp:spPr>
        <a:xfrm>
          <a:off x="5936238" y="1395938"/>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programowego działania</a:t>
          </a:r>
        </a:p>
      </dsp:txBody>
      <dsp:txXfrm>
        <a:off x="5936238" y="1395938"/>
        <a:ext cx="1621152" cy="494451"/>
      </dsp:txXfrm>
    </dsp:sp>
    <dsp:sp modelId="{9C269B73-A347-4936-A4B9-573E32D18D04}">
      <dsp:nvSpPr>
        <dsp:cNvPr id="0" name=""/>
        <dsp:cNvSpPr/>
      </dsp:nvSpPr>
      <dsp:spPr>
        <a:xfrm>
          <a:off x="7881621" y="1395938"/>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metodyki</a:t>
          </a:r>
        </a:p>
      </dsp:txBody>
      <dsp:txXfrm>
        <a:off x="7881621" y="1395938"/>
        <a:ext cx="1621152" cy="494451"/>
      </dsp:txXfrm>
    </dsp:sp>
    <dsp:sp modelId="{650BC82A-106C-49FD-9477-F7C1B3C66292}">
      <dsp:nvSpPr>
        <dsp:cNvPr id="0" name=""/>
        <dsp:cNvSpPr/>
      </dsp:nvSpPr>
      <dsp:spPr>
        <a:xfrm>
          <a:off x="5936238" y="2093034"/>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dokładności</a:t>
          </a:r>
        </a:p>
      </dsp:txBody>
      <dsp:txXfrm>
        <a:off x="5936238" y="2093034"/>
        <a:ext cx="1621152" cy="494451"/>
      </dsp:txXfrm>
    </dsp:sp>
    <dsp:sp modelId="{6C483028-8ACE-4BCF-9FD9-F410FBB27224}">
      <dsp:nvSpPr>
        <dsp:cNvPr id="0" name=""/>
        <dsp:cNvSpPr/>
      </dsp:nvSpPr>
      <dsp:spPr>
        <a:xfrm>
          <a:off x="5936238" y="2790129"/>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ścisłości</a:t>
          </a:r>
        </a:p>
      </dsp:txBody>
      <dsp:txXfrm>
        <a:off x="5936238" y="2790129"/>
        <a:ext cx="1621152" cy="494451"/>
      </dsp:txXfrm>
    </dsp:sp>
    <dsp:sp modelId="{99542470-5CE4-4468-A664-62C66EB840B4}">
      <dsp:nvSpPr>
        <dsp:cNvPr id="0" name=""/>
        <dsp:cNvSpPr/>
      </dsp:nvSpPr>
      <dsp:spPr>
        <a:xfrm>
          <a:off x="5936238" y="3487225"/>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err="1"/>
            <a:t>instrumentyzacji</a:t>
          </a:r>
          <a:r>
            <a:rPr lang="pl-PL" sz="1500" kern="1200" dirty="0"/>
            <a:t> działania</a:t>
          </a:r>
        </a:p>
      </dsp:txBody>
      <dsp:txXfrm>
        <a:off x="5936238" y="3487225"/>
        <a:ext cx="1621152" cy="494451"/>
      </dsp:txXfrm>
    </dsp:sp>
    <dsp:sp modelId="{7EABB583-FEBF-47D9-99DF-283874E3BAEE}">
      <dsp:nvSpPr>
        <dsp:cNvPr id="0" name=""/>
        <dsp:cNvSpPr/>
      </dsp:nvSpPr>
      <dsp:spPr>
        <a:xfrm>
          <a:off x="5936238" y="4184321"/>
          <a:ext cx="1621152" cy="4944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usprawnienia walki/</a:t>
          </a:r>
          <a:br>
            <a:rPr lang="pl-PL" sz="1500" kern="1200" dirty="0"/>
          </a:br>
          <a:r>
            <a:rPr lang="pl-PL" sz="1500" kern="1200" dirty="0"/>
            <a:t>sprzężenie zwrotne</a:t>
          </a:r>
        </a:p>
      </dsp:txBody>
      <dsp:txXfrm>
        <a:off x="5936238" y="4184321"/>
        <a:ext cx="1621152" cy="4944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225A4-0872-4FA5-B95F-457019FC1A25}">
      <dsp:nvSpPr>
        <dsp:cNvPr id="0" name=""/>
        <dsp:cNvSpPr/>
      </dsp:nvSpPr>
      <dsp:spPr>
        <a:xfrm>
          <a:off x="320881" y="3196"/>
          <a:ext cx="1893680" cy="1413592"/>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Font typeface="+mj-lt"/>
            <a:buAutoNum type="arabicPeriod"/>
          </a:pPr>
          <a:r>
            <a:rPr lang="pl-PL" sz="1600" kern="1200" dirty="0"/>
            <a:t>Jaka rola w zdarzeniu?</a:t>
          </a:r>
        </a:p>
        <a:p>
          <a:pPr marL="342900" lvl="2" indent="-171450" algn="l" defTabSz="711200">
            <a:lnSpc>
              <a:spcPct val="90000"/>
            </a:lnSpc>
            <a:spcBef>
              <a:spcPct val="0"/>
            </a:spcBef>
            <a:spcAft>
              <a:spcPct val="15000"/>
            </a:spcAft>
            <a:buFont typeface="+mj-lt"/>
            <a:buAutoNum type="arabicPeriod"/>
          </a:pPr>
          <a:r>
            <a:rPr lang="pl-PL" sz="1600" kern="1200" dirty="0"/>
            <a:t>sprawca</a:t>
          </a:r>
        </a:p>
        <a:p>
          <a:pPr marL="342900" lvl="2" indent="-171450" algn="l" defTabSz="711200">
            <a:lnSpc>
              <a:spcPct val="90000"/>
            </a:lnSpc>
            <a:spcBef>
              <a:spcPct val="0"/>
            </a:spcBef>
            <a:spcAft>
              <a:spcPct val="15000"/>
            </a:spcAft>
            <a:buFont typeface="+mj-lt"/>
            <a:buAutoNum type="arabicPeriod"/>
          </a:pPr>
          <a:r>
            <a:rPr lang="pl-PL" sz="1600" kern="1200" dirty="0"/>
            <a:t>ofiara</a:t>
          </a:r>
        </a:p>
        <a:p>
          <a:pPr marL="342900" lvl="2" indent="-171450" algn="l" defTabSz="711200">
            <a:lnSpc>
              <a:spcPct val="90000"/>
            </a:lnSpc>
            <a:spcBef>
              <a:spcPct val="0"/>
            </a:spcBef>
            <a:spcAft>
              <a:spcPct val="15000"/>
            </a:spcAft>
            <a:buFont typeface="+mj-lt"/>
            <a:buAutoNum type="arabicPeriod"/>
          </a:pPr>
          <a:r>
            <a:rPr lang="pl-PL" sz="1600" kern="1200" dirty="0"/>
            <a:t>świadek</a:t>
          </a:r>
        </a:p>
      </dsp:txBody>
      <dsp:txXfrm>
        <a:off x="354003" y="36318"/>
        <a:ext cx="1827436" cy="1380470"/>
      </dsp:txXfrm>
    </dsp:sp>
    <dsp:sp modelId="{82BD83B2-7308-4438-A0E7-B97C3A5CFBA7}">
      <dsp:nvSpPr>
        <dsp:cNvPr id="0" name=""/>
        <dsp:cNvSpPr/>
      </dsp:nvSpPr>
      <dsp:spPr>
        <a:xfrm>
          <a:off x="320881" y="1416788"/>
          <a:ext cx="1893680" cy="6078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Font typeface="+mj-lt"/>
            <a:buNone/>
          </a:pPr>
          <a:r>
            <a:rPr lang="pl-PL" sz="2100" kern="1200" dirty="0"/>
            <a:t>Kto? </a:t>
          </a:r>
        </a:p>
      </dsp:txBody>
      <dsp:txXfrm>
        <a:off x="320881" y="1416788"/>
        <a:ext cx="1333577" cy="607844"/>
      </dsp:txXfrm>
    </dsp:sp>
    <dsp:sp modelId="{659119A2-DB7E-4B34-A6C1-3C1E76E868BF}">
      <dsp:nvSpPr>
        <dsp:cNvPr id="0" name=""/>
        <dsp:cNvSpPr/>
      </dsp:nvSpPr>
      <dsp:spPr>
        <a:xfrm>
          <a:off x="1708028" y="1513339"/>
          <a:ext cx="662788" cy="66278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397D3-49DD-4F37-812A-B661618D06DD}">
      <dsp:nvSpPr>
        <dsp:cNvPr id="0" name=""/>
        <dsp:cNvSpPr/>
      </dsp:nvSpPr>
      <dsp:spPr>
        <a:xfrm>
          <a:off x="2535018" y="3196"/>
          <a:ext cx="1893680" cy="1413592"/>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pl-PL" sz="1600" kern="1200" dirty="0"/>
            <a:t>Czy to jest czyn zabroniony? </a:t>
          </a:r>
        </a:p>
        <a:p>
          <a:pPr marL="171450" lvl="1" indent="-171450" algn="l" defTabSz="711200">
            <a:lnSpc>
              <a:spcPct val="90000"/>
            </a:lnSpc>
            <a:spcBef>
              <a:spcPct val="0"/>
            </a:spcBef>
            <a:spcAft>
              <a:spcPct val="15000"/>
            </a:spcAft>
            <a:buChar char="•"/>
          </a:pPr>
          <a:r>
            <a:rPr lang="pl-PL" sz="1600" kern="1200" dirty="0"/>
            <a:t>A może przypadek lub innych rodzaj zdarzenia?</a:t>
          </a:r>
        </a:p>
      </dsp:txBody>
      <dsp:txXfrm>
        <a:off x="2568140" y="36318"/>
        <a:ext cx="1827436" cy="1380470"/>
      </dsp:txXfrm>
    </dsp:sp>
    <dsp:sp modelId="{3383D2F6-3925-4165-ACA1-15C5C20AAD86}">
      <dsp:nvSpPr>
        <dsp:cNvPr id="0" name=""/>
        <dsp:cNvSpPr/>
      </dsp:nvSpPr>
      <dsp:spPr>
        <a:xfrm>
          <a:off x="2535018" y="1416788"/>
          <a:ext cx="1893680" cy="6078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pl-PL" sz="2100" kern="1200" dirty="0"/>
            <a:t>Co? </a:t>
          </a:r>
        </a:p>
      </dsp:txBody>
      <dsp:txXfrm>
        <a:off x="2535018" y="1416788"/>
        <a:ext cx="1333577" cy="607844"/>
      </dsp:txXfrm>
    </dsp:sp>
    <dsp:sp modelId="{2DDD812F-FAC3-4A66-90A3-259C2555C3B9}">
      <dsp:nvSpPr>
        <dsp:cNvPr id="0" name=""/>
        <dsp:cNvSpPr/>
      </dsp:nvSpPr>
      <dsp:spPr>
        <a:xfrm>
          <a:off x="3922165" y="1513339"/>
          <a:ext cx="662788" cy="66278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8A88D5-F909-497D-83B8-1F208534278E}">
      <dsp:nvSpPr>
        <dsp:cNvPr id="0" name=""/>
        <dsp:cNvSpPr/>
      </dsp:nvSpPr>
      <dsp:spPr>
        <a:xfrm>
          <a:off x="4749155" y="3196"/>
          <a:ext cx="1893680" cy="1413592"/>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pl-PL" sz="1600" kern="1200" dirty="0"/>
            <a:t>Przygotowanie</a:t>
          </a:r>
        </a:p>
        <a:p>
          <a:pPr marL="171450" lvl="1" indent="-171450" algn="l" defTabSz="711200">
            <a:lnSpc>
              <a:spcPct val="90000"/>
            </a:lnSpc>
            <a:spcBef>
              <a:spcPct val="0"/>
            </a:spcBef>
            <a:spcAft>
              <a:spcPct val="15000"/>
            </a:spcAft>
            <a:buChar char="•"/>
          </a:pPr>
          <a:r>
            <a:rPr lang="pl-PL" sz="1600" kern="1200" dirty="0"/>
            <a:t>Dokonanie </a:t>
          </a:r>
        </a:p>
        <a:p>
          <a:pPr marL="171450" lvl="1" indent="-171450" algn="l" defTabSz="711200">
            <a:lnSpc>
              <a:spcPct val="90000"/>
            </a:lnSpc>
            <a:spcBef>
              <a:spcPct val="0"/>
            </a:spcBef>
            <a:spcAft>
              <a:spcPct val="15000"/>
            </a:spcAft>
            <a:buChar char="•"/>
          </a:pPr>
          <a:r>
            <a:rPr lang="pl-PL" sz="1600" kern="1200" dirty="0"/>
            <a:t>Ucieczka</a:t>
          </a:r>
        </a:p>
        <a:p>
          <a:pPr marL="171450" lvl="1" indent="-171450" algn="l" defTabSz="711200">
            <a:lnSpc>
              <a:spcPct val="90000"/>
            </a:lnSpc>
            <a:spcBef>
              <a:spcPct val="0"/>
            </a:spcBef>
            <a:spcAft>
              <a:spcPct val="15000"/>
            </a:spcAft>
            <a:buChar char="•"/>
          </a:pPr>
          <a:r>
            <a:rPr lang="pl-PL" sz="1600" kern="1200" dirty="0"/>
            <a:t>Ukrywanie</a:t>
          </a:r>
        </a:p>
      </dsp:txBody>
      <dsp:txXfrm>
        <a:off x="4782277" y="36318"/>
        <a:ext cx="1827436" cy="1380470"/>
      </dsp:txXfrm>
    </dsp:sp>
    <dsp:sp modelId="{BDC1B91A-1265-496E-BED7-B2FF25229DBB}">
      <dsp:nvSpPr>
        <dsp:cNvPr id="0" name=""/>
        <dsp:cNvSpPr/>
      </dsp:nvSpPr>
      <dsp:spPr>
        <a:xfrm>
          <a:off x="4749155" y="1416788"/>
          <a:ext cx="1893680" cy="6078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pl-PL" sz="2100" kern="1200" dirty="0"/>
            <a:t>Gdzie? </a:t>
          </a:r>
        </a:p>
      </dsp:txBody>
      <dsp:txXfrm>
        <a:off x="4749155" y="1416788"/>
        <a:ext cx="1333577" cy="607844"/>
      </dsp:txXfrm>
    </dsp:sp>
    <dsp:sp modelId="{7D95C848-9B54-4BE0-89C6-250860F7F2EB}">
      <dsp:nvSpPr>
        <dsp:cNvPr id="0" name=""/>
        <dsp:cNvSpPr/>
      </dsp:nvSpPr>
      <dsp:spPr>
        <a:xfrm>
          <a:off x="6136302" y="1513339"/>
          <a:ext cx="662788" cy="66278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94043-D002-4D85-8C31-D45A095950EC}">
      <dsp:nvSpPr>
        <dsp:cNvPr id="0" name=""/>
        <dsp:cNvSpPr/>
      </dsp:nvSpPr>
      <dsp:spPr>
        <a:xfrm>
          <a:off x="6963292" y="3196"/>
          <a:ext cx="1893680" cy="1413592"/>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pl-PL" sz="1600" kern="1200" dirty="0"/>
            <a:t>Jakiego narzędzia użyto?</a:t>
          </a:r>
        </a:p>
      </dsp:txBody>
      <dsp:txXfrm>
        <a:off x="6996414" y="36318"/>
        <a:ext cx="1827436" cy="1380470"/>
      </dsp:txXfrm>
    </dsp:sp>
    <dsp:sp modelId="{9284CDD0-1D0C-4176-BED6-E0A16547FF91}">
      <dsp:nvSpPr>
        <dsp:cNvPr id="0" name=""/>
        <dsp:cNvSpPr/>
      </dsp:nvSpPr>
      <dsp:spPr>
        <a:xfrm>
          <a:off x="6963292" y="1416788"/>
          <a:ext cx="1893680" cy="6078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pl-PL" sz="2100" kern="1200" dirty="0"/>
            <a:t>Za pomocą czego? </a:t>
          </a:r>
        </a:p>
      </dsp:txBody>
      <dsp:txXfrm>
        <a:off x="6963292" y="1416788"/>
        <a:ext cx="1333577" cy="607844"/>
      </dsp:txXfrm>
    </dsp:sp>
    <dsp:sp modelId="{38746FF9-E5FF-42B4-9F59-7DBBE0338D65}">
      <dsp:nvSpPr>
        <dsp:cNvPr id="0" name=""/>
        <dsp:cNvSpPr/>
      </dsp:nvSpPr>
      <dsp:spPr>
        <a:xfrm>
          <a:off x="8350439" y="1513339"/>
          <a:ext cx="662788" cy="66278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B4A132-514B-4248-909A-0188F098A417}">
      <dsp:nvSpPr>
        <dsp:cNvPr id="0" name=""/>
        <dsp:cNvSpPr/>
      </dsp:nvSpPr>
      <dsp:spPr>
        <a:xfrm>
          <a:off x="9177429" y="3196"/>
          <a:ext cx="1893680" cy="1413592"/>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pl-PL" sz="1600" kern="1200" dirty="0"/>
            <a:t>Jaki był motyw?</a:t>
          </a:r>
        </a:p>
      </dsp:txBody>
      <dsp:txXfrm>
        <a:off x="9210551" y="36318"/>
        <a:ext cx="1827436" cy="1380470"/>
      </dsp:txXfrm>
    </dsp:sp>
    <dsp:sp modelId="{BB9DE1A1-347C-4C72-8D2E-3CDCFBF0736A}">
      <dsp:nvSpPr>
        <dsp:cNvPr id="0" name=""/>
        <dsp:cNvSpPr/>
      </dsp:nvSpPr>
      <dsp:spPr>
        <a:xfrm>
          <a:off x="9177429" y="1416788"/>
          <a:ext cx="1893680" cy="6078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pl-PL" sz="2100" kern="1200" dirty="0"/>
            <a:t>Dlaczego? </a:t>
          </a:r>
        </a:p>
      </dsp:txBody>
      <dsp:txXfrm>
        <a:off x="9177429" y="1416788"/>
        <a:ext cx="1333577" cy="607844"/>
      </dsp:txXfrm>
    </dsp:sp>
    <dsp:sp modelId="{D3AB3497-6861-44A8-9013-735BDA577726}">
      <dsp:nvSpPr>
        <dsp:cNvPr id="0" name=""/>
        <dsp:cNvSpPr/>
      </dsp:nvSpPr>
      <dsp:spPr>
        <a:xfrm>
          <a:off x="10564576" y="1513339"/>
          <a:ext cx="662788" cy="662788"/>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5443E-DDAB-4B82-9F25-A1925C016F73}">
      <dsp:nvSpPr>
        <dsp:cNvPr id="0" name=""/>
        <dsp:cNvSpPr/>
      </dsp:nvSpPr>
      <dsp:spPr>
        <a:xfrm>
          <a:off x="3642086" y="2504392"/>
          <a:ext cx="1893680" cy="1413592"/>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pl-PL" sz="1600" kern="1200" dirty="0"/>
            <a:t>Jakimi metodami? </a:t>
          </a:r>
        </a:p>
        <a:p>
          <a:pPr marL="171450" lvl="1" indent="-171450" algn="l" defTabSz="711200">
            <a:lnSpc>
              <a:spcPct val="90000"/>
            </a:lnSpc>
            <a:spcBef>
              <a:spcPct val="0"/>
            </a:spcBef>
            <a:spcAft>
              <a:spcPct val="15000"/>
            </a:spcAft>
            <a:buChar char="•"/>
          </a:pPr>
          <a:r>
            <a:rPr lang="pl-PL" sz="1600" kern="1200" dirty="0"/>
            <a:t>Jakie </a:t>
          </a:r>
          <a:r>
            <a:rPr lang="pl-PL" sz="1600" i="1" kern="1200" dirty="0"/>
            <a:t>modus </a:t>
          </a:r>
          <a:r>
            <a:rPr lang="pl-PL" sz="1600" i="1" kern="1200" dirty="0" err="1"/>
            <a:t>operandi</a:t>
          </a:r>
          <a:r>
            <a:rPr lang="pl-PL" sz="1600" kern="1200" dirty="0"/>
            <a:t>?</a:t>
          </a:r>
        </a:p>
      </dsp:txBody>
      <dsp:txXfrm>
        <a:off x="3675208" y="2537514"/>
        <a:ext cx="1827436" cy="1380470"/>
      </dsp:txXfrm>
    </dsp:sp>
    <dsp:sp modelId="{07FBBCE2-0C6D-477D-8443-F52EAF6B28AE}">
      <dsp:nvSpPr>
        <dsp:cNvPr id="0" name=""/>
        <dsp:cNvSpPr/>
      </dsp:nvSpPr>
      <dsp:spPr>
        <a:xfrm>
          <a:off x="3642086" y="3917985"/>
          <a:ext cx="1893680" cy="6078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pl-PL" sz="2100" kern="1200" dirty="0"/>
            <a:t>W jaki sposób? </a:t>
          </a:r>
        </a:p>
      </dsp:txBody>
      <dsp:txXfrm>
        <a:off x="3642086" y="3917985"/>
        <a:ext cx="1333577" cy="607844"/>
      </dsp:txXfrm>
    </dsp:sp>
    <dsp:sp modelId="{215804AF-20D4-431C-A2B6-875C5EFD26AF}">
      <dsp:nvSpPr>
        <dsp:cNvPr id="0" name=""/>
        <dsp:cNvSpPr/>
      </dsp:nvSpPr>
      <dsp:spPr>
        <a:xfrm>
          <a:off x="5029233" y="4014535"/>
          <a:ext cx="662788" cy="66278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43AA70-78F7-47B0-BF45-5CBE44060A3D}">
      <dsp:nvSpPr>
        <dsp:cNvPr id="0" name=""/>
        <dsp:cNvSpPr/>
      </dsp:nvSpPr>
      <dsp:spPr>
        <a:xfrm>
          <a:off x="5856223" y="2504392"/>
          <a:ext cx="1893680" cy="1413592"/>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pl-PL" sz="1600" kern="1200" dirty="0"/>
            <a:t>przygotowanie</a:t>
          </a:r>
        </a:p>
        <a:p>
          <a:pPr marL="171450" lvl="1" indent="-171450" algn="l" defTabSz="711200">
            <a:lnSpc>
              <a:spcPct val="90000"/>
            </a:lnSpc>
            <a:spcBef>
              <a:spcPct val="0"/>
            </a:spcBef>
            <a:spcAft>
              <a:spcPct val="15000"/>
            </a:spcAft>
            <a:buChar char="•"/>
          </a:pPr>
          <a:r>
            <a:rPr lang="pl-PL" sz="1600" kern="1200" dirty="0"/>
            <a:t>dokonanie</a:t>
          </a:r>
        </a:p>
        <a:p>
          <a:pPr marL="171450" lvl="1" indent="-171450" algn="l" defTabSz="711200">
            <a:lnSpc>
              <a:spcPct val="90000"/>
            </a:lnSpc>
            <a:spcBef>
              <a:spcPct val="0"/>
            </a:spcBef>
            <a:spcAft>
              <a:spcPct val="15000"/>
            </a:spcAft>
            <a:buChar char="•"/>
          </a:pPr>
          <a:r>
            <a:rPr lang="pl-PL" sz="1600" kern="1200" dirty="0"/>
            <a:t>ucieczka</a:t>
          </a:r>
        </a:p>
        <a:p>
          <a:pPr marL="171450" lvl="1" indent="-171450" algn="l" defTabSz="711200">
            <a:lnSpc>
              <a:spcPct val="90000"/>
            </a:lnSpc>
            <a:spcBef>
              <a:spcPct val="0"/>
            </a:spcBef>
            <a:spcAft>
              <a:spcPct val="15000"/>
            </a:spcAft>
            <a:buChar char="•"/>
          </a:pPr>
          <a:r>
            <a:rPr lang="pl-PL" sz="1600" kern="1200" dirty="0"/>
            <a:t>ukrycie</a:t>
          </a:r>
        </a:p>
      </dsp:txBody>
      <dsp:txXfrm>
        <a:off x="5889345" y="2537514"/>
        <a:ext cx="1827436" cy="1380470"/>
      </dsp:txXfrm>
    </dsp:sp>
    <dsp:sp modelId="{47D619A2-AA6E-42ED-BE62-4CB57A8C1348}">
      <dsp:nvSpPr>
        <dsp:cNvPr id="0" name=""/>
        <dsp:cNvSpPr/>
      </dsp:nvSpPr>
      <dsp:spPr>
        <a:xfrm>
          <a:off x="5856223" y="3917985"/>
          <a:ext cx="1893680" cy="6078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pl-PL" sz="2100" kern="1200" dirty="0"/>
            <a:t>Kiedy? </a:t>
          </a:r>
        </a:p>
      </dsp:txBody>
      <dsp:txXfrm>
        <a:off x="5856223" y="3917985"/>
        <a:ext cx="1333577" cy="607844"/>
      </dsp:txXfrm>
    </dsp:sp>
    <dsp:sp modelId="{06FB7F14-06F8-49FE-8DBF-0061C6B4FC44}">
      <dsp:nvSpPr>
        <dsp:cNvPr id="0" name=""/>
        <dsp:cNvSpPr/>
      </dsp:nvSpPr>
      <dsp:spPr>
        <a:xfrm>
          <a:off x="7243370" y="4014535"/>
          <a:ext cx="662788" cy="662788"/>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B80DB-8D9B-4A0F-9A36-BD2ED35C168B}">
      <dsp:nvSpPr>
        <dsp:cNvPr id="0" name=""/>
        <dsp:cNvSpPr/>
      </dsp:nvSpPr>
      <dsp:spPr>
        <a:xfrm>
          <a:off x="6414" y="0"/>
          <a:ext cx="1917173" cy="4656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t>technika</a:t>
          </a:r>
        </a:p>
      </dsp:txBody>
      <dsp:txXfrm>
        <a:off x="20054" y="13640"/>
        <a:ext cx="1889893" cy="438413"/>
      </dsp:txXfrm>
    </dsp:sp>
    <dsp:sp modelId="{E7844A29-2617-45AB-8C28-827389782A48}">
      <dsp:nvSpPr>
        <dsp:cNvPr id="0" name=""/>
        <dsp:cNvSpPr/>
      </dsp:nvSpPr>
      <dsp:spPr>
        <a:xfrm>
          <a:off x="2115305" y="0"/>
          <a:ext cx="406440" cy="46569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pl-PL" sz="1600" kern="1200"/>
        </a:p>
      </dsp:txBody>
      <dsp:txXfrm>
        <a:off x="2115305" y="93139"/>
        <a:ext cx="284508" cy="279415"/>
      </dsp:txXfrm>
    </dsp:sp>
    <dsp:sp modelId="{F4C454D8-0987-4E85-B4C9-6E922239E4CD}">
      <dsp:nvSpPr>
        <dsp:cNvPr id="0" name=""/>
        <dsp:cNvSpPr/>
      </dsp:nvSpPr>
      <dsp:spPr>
        <a:xfrm>
          <a:off x="2690457" y="0"/>
          <a:ext cx="1917173" cy="4656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t>taktyka</a:t>
          </a:r>
        </a:p>
      </dsp:txBody>
      <dsp:txXfrm>
        <a:off x="2704097" y="13640"/>
        <a:ext cx="1889893" cy="438413"/>
      </dsp:txXfrm>
    </dsp:sp>
    <dsp:sp modelId="{2F6733B8-3F87-4114-B1B0-E8A2F7FC9180}">
      <dsp:nvSpPr>
        <dsp:cNvPr id="0" name=""/>
        <dsp:cNvSpPr/>
      </dsp:nvSpPr>
      <dsp:spPr>
        <a:xfrm>
          <a:off x="4799348" y="0"/>
          <a:ext cx="406440" cy="46569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pl-PL" sz="1600" kern="1200"/>
        </a:p>
      </dsp:txBody>
      <dsp:txXfrm>
        <a:off x="4799348" y="93139"/>
        <a:ext cx="284508" cy="279415"/>
      </dsp:txXfrm>
    </dsp:sp>
    <dsp:sp modelId="{AF53DE08-6EA5-4D94-B4F6-54D364927571}">
      <dsp:nvSpPr>
        <dsp:cNvPr id="0" name=""/>
        <dsp:cNvSpPr/>
      </dsp:nvSpPr>
      <dsp:spPr>
        <a:xfrm>
          <a:off x="5374500" y="0"/>
          <a:ext cx="1917173" cy="4656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t>strategia</a:t>
          </a:r>
        </a:p>
      </dsp:txBody>
      <dsp:txXfrm>
        <a:off x="5388140" y="13640"/>
        <a:ext cx="1889893" cy="438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E6425-2930-497A-9D14-49F4A5F4536A}">
      <dsp:nvSpPr>
        <dsp:cNvPr id="0" name=""/>
        <dsp:cNvSpPr/>
      </dsp:nvSpPr>
      <dsp:spPr>
        <a:xfrm>
          <a:off x="1241" y="0"/>
          <a:ext cx="2648367" cy="52664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kern="1200" dirty="0"/>
            <a:t>przestępstwo</a:t>
          </a:r>
        </a:p>
      </dsp:txBody>
      <dsp:txXfrm>
        <a:off x="16666" y="15425"/>
        <a:ext cx="2617517" cy="495797"/>
      </dsp:txXfrm>
    </dsp:sp>
    <dsp:sp modelId="{CF00B22E-9C63-4356-AE1C-029F53214AF2}">
      <dsp:nvSpPr>
        <dsp:cNvPr id="0" name=""/>
        <dsp:cNvSpPr/>
      </dsp:nvSpPr>
      <dsp:spPr>
        <a:xfrm>
          <a:off x="2914446" y="0"/>
          <a:ext cx="561453" cy="52664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l-PL" sz="1300" kern="1200"/>
        </a:p>
      </dsp:txBody>
      <dsp:txXfrm>
        <a:off x="2914446" y="105329"/>
        <a:ext cx="403459" cy="315989"/>
      </dsp:txXfrm>
    </dsp:sp>
    <dsp:sp modelId="{AB9EEADB-4C89-4628-B4AF-264131E5E3D6}">
      <dsp:nvSpPr>
        <dsp:cNvPr id="0" name=""/>
        <dsp:cNvSpPr/>
      </dsp:nvSpPr>
      <dsp:spPr>
        <a:xfrm>
          <a:off x="3708956" y="0"/>
          <a:ext cx="2648367" cy="52664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kern="1200" dirty="0"/>
            <a:t>inne zachowania patologiczne</a:t>
          </a:r>
        </a:p>
      </dsp:txBody>
      <dsp:txXfrm>
        <a:off x="3724381" y="15425"/>
        <a:ext cx="2617517" cy="4957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64682-B2FE-46ED-89C0-953BF2CE4790}">
      <dsp:nvSpPr>
        <dsp:cNvPr id="0" name=""/>
        <dsp:cNvSpPr/>
      </dsp:nvSpPr>
      <dsp:spPr>
        <a:xfrm>
          <a:off x="1198" y="0"/>
          <a:ext cx="2554737" cy="56735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a:t>sektor publiczny</a:t>
          </a:r>
        </a:p>
      </dsp:txBody>
      <dsp:txXfrm>
        <a:off x="17815" y="16617"/>
        <a:ext cx="2521503" cy="534124"/>
      </dsp:txXfrm>
    </dsp:sp>
    <dsp:sp modelId="{29C68373-A491-4790-9155-8FA97EE3E31D}">
      <dsp:nvSpPr>
        <dsp:cNvPr id="0" name=""/>
        <dsp:cNvSpPr/>
      </dsp:nvSpPr>
      <dsp:spPr>
        <a:xfrm>
          <a:off x="2811408" y="0"/>
          <a:ext cx="541604" cy="56735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pl-PL" sz="1900" kern="1200"/>
        </a:p>
      </dsp:txBody>
      <dsp:txXfrm>
        <a:off x="2811408" y="113472"/>
        <a:ext cx="379123" cy="340414"/>
      </dsp:txXfrm>
    </dsp:sp>
    <dsp:sp modelId="{E4B691BB-E4B3-4530-A484-96BBDA523786}">
      <dsp:nvSpPr>
        <dsp:cNvPr id="0" name=""/>
        <dsp:cNvSpPr/>
      </dsp:nvSpPr>
      <dsp:spPr>
        <a:xfrm>
          <a:off x="3577829" y="0"/>
          <a:ext cx="2554737" cy="56735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a:t>sektor prywatny</a:t>
          </a:r>
        </a:p>
      </dsp:txBody>
      <dsp:txXfrm>
        <a:off x="3594446" y="16617"/>
        <a:ext cx="2521503" cy="534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1F6B4-D897-46B5-98D2-9C01BC57AFBC}">
      <dsp:nvSpPr>
        <dsp:cNvPr id="0" name=""/>
        <dsp:cNvSpPr/>
      </dsp:nvSpPr>
      <dsp:spPr>
        <a:xfrm>
          <a:off x="6040" y="0"/>
          <a:ext cx="1805324" cy="56545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dochodzenie przestępstw</a:t>
          </a:r>
        </a:p>
      </dsp:txBody>
      <dsp:txXfrm>
        <a:off x="22602" y="16562"/>
        <a:ext cx="1772200" cy="532331"/>
      </dsp:txXfrm>
    </dsp:sp>
    <dsp:sp modelId="{130643A4-0D4F-4583-9231-1B8CDB623006}">
      <dsp:nvSpPr>
        <dsp:cNvPr id="0" name=""/>
        <dsp:cNvSpPr/>
      </dsp:nvSpPr>
      <dsp:spPr>
        <a:xfrm>
          <a:off x="1991896" y="58867"/>
          <a:ext cx="382728" cy="44772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l-PL" sz="1100" kern="1200"/>
        </a:p>
      </dsp:txBody>
      <dsp:txXfrm>
        <a:off x="1991896" y="148411"/>
        <a:ext cx="267910" cy="268632"/>
      </dsp:txXfrm>
    </dsp:sp>
    <dsp:sp modelId="{7517D6FC-D433-4553-B37E-F41063582052}">
      <dsp:nvSpPr>
        <dsp:cNvPr id="0" name=""/>
        <dsp:cNvSpPr/>
      </dsp:nvSpPr>
      <dsp:spPr>
        <a:xfrm>
          <a:off x="2533493" y="0"/>
          <a:ext cx="1805324" cy="56545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popełnianie przestępstw</a:t>
          </a:r>
        </a:p>
      </dsp:txBody>
      <dsp:txXfrm>
        <a:off x="2550055" y="16562"/>
        <a:ext cx="1772200" cy="532331"/>
      </dsp:txXfrm>
    </dsp:sp>
    <dsp:sp modelId="{5841D896-4DA5-4928-A17B-B4005CBCB8B1}">
      <dsp:nvSpPr>
        <dsp:cNvPr id="0" name=""/>
        <dsp:cNvSpPr/>
      </dsp:nvSpPr>
      <dsp:spPr>
        <a:xfrm>
          <a:off x="4519350" y="58867"/>
          <a:ext cx="382728" cy="44772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l-PL" sz="1100" kern="1200"/>
        </a:p>
      </dsp:txBody>
      <dsp:txXfrm>
        <a:off x="4519350" y="148411"/>
        <a:ext cx="267910" cy="268632"/>
      </dsp:txXfrm>
    </dsp:sp>
    <dsp:sp modelId="{24050ECD-209E-4AE6-97B5-66D7E44BCCF5}">
      <dsp:nvSpPr>
        <dsp:cNvPr id="0" name=""/>
        <dsp:cNvSpPr/>
      </dsp:nvSpPr>
      <dsp:spPr>
        <a:xfrm>
          <a:off x="5060947" y="0"/>
          <a:ext cx="1805324" cy="56545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profilaktyka przestępstw</a:t>
          </a:r>
        </a:p>
      </dsp:txBody>
      <dsp:txXfrm>
        <a:off x="5077509" y="16562"/>
        <a:ext cx="1772200" cy="5323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1A160-8031-4E75-BE63-393DC99B36A7}">
      <dsp:nvSpPr>
        <dsp:cNvPr id="0" name=""/>
        <dsp:cNvSpPr/>
      </dsp:nvSpPr>
      <dsp:spPr>
        <a:xfrm>
          <a:off x="5774123" y="708946"/>
          <a:ext cx="3419997" cy="296776"/>
        </a:xfrm>
        <a:custGeom>
          <a:avLst/>
          <a:gdLst/>
          <a:ahLst/>
          <a:cxnLst/>
          <a:rect l="0" t="0" r="0" b="0"/>
          <a:pathLst>
            <a:path>
              <a:moveTo>
                <a:pt x="0" y="0"/>
              </a:moveTo>
              <a:lnTo>
                <a:pt x="0" y="148388"/>
              </a:lnTo>
              <a:lnTo>
                <a:pt x="3419997" y="148388"/>
              </a:lnTo>
              <a:lnTo>
                <a:pt x="3419997" y="2967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B244D5-43AF-4B54-8AFC-EB5044BE2AEB}">
      <dsp:nvSpPr>
        <dsp:cNvPr id="0" name=""/>
        <dsp:cNvSpPr/>
      </dsp:nvSpPr>
      <dsp:spPr>
        <a:xfrm>
          <a:off x="5774123" y="708946"/>
          <a:ext cx="1709998" cy="296776"/>
        </a:xfrm>
        <a:custGeom>
          <a:avLst/>
          <a:gdLst/>
          <a:ahLst/>
          <a:cxnLst/>
          <a:rect l="0" t="0" r="0" b="0"/>
          <a:pathLst>
            <a:path>
              <a:moveTo>
                <a:pt x="0" y="0"/>
              </a:moveTo>
              <a:lnTo>
                <a:pt x="0" y="148388"/>
              </a:lnTo>
              <a:lnTo>
                <a:pt x="1709998" y="148388"/>
              </a:lnTo>
              <a:lnTo>
                <a:pt x="1709998" y="2967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9C23E-FFA4-4B4F-9056-7922FEDB6288}">
      <dsp:nvSpPr>
        <dsp:cNvPr id="0" name=""/>
        <dsp:cNvSpPr/>
      </dsp:nvSpPr>
      <dsp:spPr>
        <a:xfrm>
          <a:off x="5208834" y="1712334"/>
          <a:ext cx="211983" cy="2656857"/>
        </a:xfrm>
        <a:custGeom>
          <a:avLst/>
          <a:gdLst/>
          <a:ahLst/>
          <a:cxnLst/>
          <a:rect l="0" t="0" r="0" b="0"/>
          <a:pathLst>
            <a:path>
              <a:moveTo>
                <a:pt x="0" y="0"/>
              </a:moveTo>
              <a:lnTo>
                <a:pt x="0" y="2656857"/>
              </a:lnTo>
              <a:lnTo>
                <a:pt x="211983" y="26568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82BB5F-0102-45B1-9E0B-73788E984D5F}">
      <dsp:nvSpPr>
        <dsp:cNvPr id="0" name=""/>
        <dsp:cNvSpPr/>
      </dsp:nvSpPr>
      <dsp:spPr>
        <a:xfrm>
          <a:off x="5208834" y="1712334"/>
          <a:ext cx="211983" cy="1653470"/>
        </a:xfrm>
        <a:custGeom>
          <a:avLst/>
          <a:gdLst/>
          <a:ahLst/>
          <a:cxnLst/>
          <a:rect l="0" t="0" r="0" b="0"/>
          <a:pathLst>
            <a:path>
              <a:moveTo>
                <a:pt x="0" y="0"/>
              </a:moveTo>
              <a:lnTo>
                <a:pt x="0" y="1653470"/>
              </a:lnTo>
              <a:lnTo>
                <a:pt x="211983" y="165347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28D73F-FE42-4685-AE2B-1A1B8D90A3C7}">
      <dsp:nvSpPr>
        <dsp:cNvPr id="0" name=""/>
        <dsp:cNvSpPr/>
      </dsp:nvSpPr>
      <dsp:spPr>
        <a:xfrm>
          <a:off x="5208834" y="1712334"/>
          <a:ext cx="211983" cy="650082"/>
        </a:xfrm>
        <a:custGeom>
          <a:avLst/>
          <a:gdLst/>
          <a:ahLst/>
          <a:cxnLst/>
          <a:rect l="0" t="0" r="0" b="0"/>
          <a:pathLst>
            <a:path>
              <a:moveTo>
                <a:pt x="0" y="0"/>
              </a:moveTo>
              <a:lnTo>
                <a:pt x="0" y="650082"/>
              </a:lnTo>
              <a:lnTo>
                <a:pt x="211983" y="65008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00181-40AF-4250-97E0-2454F7FFE881}">
      <dsp:nvSpPr>
        <dsp:cNvPr id="0" name=""/>
        <dsp:cNvSpPr/>
      </dsp:nvSpPr>
      <dsp:spPr>
        <a:xfrm>
          <a:off x="5728402" y="708946"/>
          <a:ext cx="91440" cy="296776"/>
        </a:xfrm>
        <a:custGeom>
          <a:avLst/>
          <a:gdLst/>
          <a:ahLst/>
          <a:cxnLst/>
          <a:rect l="0" t="0" r="0" b="0"/>
          <a:pathLst>
            <a:path>
              <a:moveTo>
                <a:pt x="45720" y="0"/>
              </a:moveTo>
              <a:lnTo>
                <a:pt x="45720" y="2967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2E30C5-2F93-4E14-809A-D70215F8A059}">
      <dsp:nvSpPr>
        <dsp:cNvPr id="0" name=""/>
        <dsp:cNvSpPr/>
      </dsp:nvSpPr>
      <dsp:spPr>
        <a:xfrm>
          <a:off x="3498835" y="1712334"/>
          <a:ext cx="211983" cy="2656857"/>
        </a:xfrm>
        <a:custGeom>
          <a:avLst/>
          <a:gdLst/>
          <a:ahLst/>
          <a:cxnLst/>
          <a:rect l="0" t="0" r="0" b="0"/>
          <a:pathLst>
            <a:path>
              <a:moveTo>
                <a:pt x="0" y="0"/>
              </a:moveTo>
              <a:lnTo>
                <a:pt x="0" y="2656857"/>
              </a:lnTo>
              <a:lnTo>
                <a:pt x="211983" y="26568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22013C-F648-4212-AB2D-E883AC1D5923}">
      <dsp:nvSpPr>
        <dsp:cNvPr id="0" name=""/>
        <dsp:cNvSpPr/>
      </dsp:nvSpPr>
      <dsp:spPr>
        <a:xfrm>
          <a:off x="3498835" y="1712334"/>
          <a:ext cx="211983" cy="1653470"/>
        </a:xfrm>
        <a:custGeom>
          <a:avLst/>
          <a:gdLst/>
          <a:ahLst/>
          <a:cxnLst/>
          <a:rect l="0" t="0" r="0" b="0"/>
          <a:pathLst>
            <a:path>
              <a:moveTo>
                <a:pt x="0" y="0"/>
              </a:moveTo>
              <a:lnTo>
                <a:pt x="0" y="1653470"/>
              </a:lnTo>
              <a:lnTo>
                <a:pt x="211983" y="165347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F465E-83B4-4C13-972E-EFE66A751E07}">
      <dsp:nvSpPr>
        <dsp:cNvPr id="0" name=""/>
        <dsp:cNvSpPr/>
      </dsp:nvSpPr>
      <dsp:spPr>
        <a:xfrm>
          <a:off x="3498835" y="1712334"/>
          <a:ext cx="211983" cy="650082"/>
        </a:xfrm>
        <a:custGeom>
          <a:avLst/>
          <a:gdLst/>
          <a:ahLst/>
          <a:cxnLst/>
          <a:rect l="0" t="0" r="0" b="0"/>
          <a:pathLst>
            <a:path>
              <a:moveTo>
                <a:pt x="0" y="0"/>
              </a:moveTo>
              <a:lnTo>
                <a:pt x="0" y="650082"/>
              </a:lnTo>
              <a:lnTo>
                <a:pt x="211983" y="65008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FFB0BB-E84D-4D21-98B5-EB68727B0D7E}">
      <dsp:nvSpPr>
        <dsp:cNvPr id="0" name=""/>
        <dsp:cNvSpPr/>
      </dsp:nvSpPr>
      <dsp:spPr>
        <a:xfrm>
          <a:off x="4064124" y="708946"/>
          <a:ext cx="1709998" cy="296776"/>
        </a:xfrm>
        <a:custGeom>
          <a:avLst/>
          <a:gdLst/>
          <a:ahLst/>
          <a:cxnLst/>
          <a:rect l="0" t="0" r="0" b="0"/>
          <a:pathLst>
            <a:path>
              <a:moveTo>
                <a:pt x="1709998" y="0"/>
              </a:moveTo>
              <a:lnTo>
                <a:pt x="1709998" y="148388"/>
              </a:lnTo>
              <a:lnTo>
                <a:pt x="0" y="148388"/>
              </a:lnTo>
              <a:lnTo>
                <a:pt x="0" y="2967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DCC5D8-7225-42DB-BEA7-3929A789632F}">
      <dsp:nvSpPr>
        <dsp:cNvPr id="0" name=""/>
        <dsp:cNvSpPr/>
      </dsp:nvSpPr>
      <dsp:spPr>
        <a:xfrm>
          <a:off x="2354125" y="708946"/>
          <a:ext cx="3419997" cy="296776"/>
        </a:xfrm>
        <a:custGeom>
          <a:avLst/>
          <a:gdLst/>
          <a:ahLst/>
          <a:cxnLst/>
          <a:rect l="0" t="0" r="0" b="0"/>
          <a:pathLst>
            <a:path>
              <a:moveTo>
                <a:pt x="3419997" y="0"/>
              </a:moveTo>
              <a:lnTo>
                <a:pt x="3419997" y="148388"/>
              </a:lnTo>
              <a:lnTo>
                <a:pt x="0" y="148388"/>
              </a:lnTo>
              <a:lnTo>
                <a:pt x="0" y="2967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BF8B9E-0C5E-4DC6-8088-A85AAD960663}">
      <dsp:nvSpPr>
        <dsp:cNvPr id="0" name=""/>
        <dsp:cNvSpPr/>
      </dsp:nvSpPr>
      <dsp:spPr>
        <a:xfrm>
          <a:off x="5067511" y="2335"/>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t>KRYMINALISTYKA</a:t>
          </a:r>
        </a:p>
      </dsp:txBody>
      <dsp:txXfrm>
        <a:off x="5067511" y="2335"/>
        <a:ext cx="1413222" cy="706611"/>
      </dsp:txXfrm>
    </dsp:sp>
    <dsp:sp modelId="{D281526B-D1F8-4E10-BEF2-F435EFBC4C9D}">
      <dsp:nvSpPr>
        <dsp:cNvPr id="0" name=""/>
        <dsp:cNvSpPr/>
      </dsp:nvSpPr>
      <dsp:spPr>
        <a:xfrm>
          <a:off x="1647514" y="1005723"/>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effectLst/>
            </a:rPr>
            <a:t>Ogólna teoria i metodologia kryminalistyki</a:t>
          </a:r>
        </a:p>
      </dsp:txBody>
      <dsp:txXfrm>
        <a:off x="1647514" y="1005723"/>
        <a:ext cx="1413222" cy="706611"/>
      </dsp:txXfrm>
    </dsp:sp>
    <dsp:sp modelId="{F12A8E09-5671-40C2-AEDB-65B5BAF035F3}">
      <dsp:nvSpPr>
        <dsp:cNvPr id="0" name=""/>
        <dsp:cNvSpPr/>
      </dsp:nvSpPr>
      <dsp:spPr>
        <a:xfrm>
          <a:off x="3357512" y="1005723"/>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effectLst/>
            </a:rPr>
            <a:t>Taktyka kryminalistyczna</a:t>
          </a:r>
        </a:p>
      </dsp:txBody>
      <dsp:txXfrm>
        <a:off x="3357512" y="1005723"/>
        <a:ext cx="1413222" cy="706611"/>
      </dsp:txXfrm>
    </dsp:sp>
    <dsp:sp modelId="{D599C391-089E-4061-A3F0-F01A9EF18B5F}">
      <dsp:nvSpPr>
        <dsp:cNvPr id="0" name=""/>
        <dsp:cNvSpPr/>
      </dsp:nvSpPr>
      <dsp:spPr>
        <a:xfrm>
          <a:off x="3710818" y="2009110"/>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t>popełniania przestępstw</a:t>
          </a:r>
        </a:p>
      </dsp:txBody>
      <dsp:txXfrm>
        <a:off x="3710818" y="2009110"/>
        <a:ext cx="1413222" cy="706611"/>
      </dsp:txXfrm>
    </dsp:sp>
    <dsp:sp modelId="{F49253B1-0F09-4959-AB6C-0E86FE2A4583}">
      <dsp:nvSpPr>
        <dsp:cNvPr id="0" name=""/>
        <dsp:cNvSpPr/>
      </dsp:nvSpPr>
      <dsp:spPr>
        <a:xfrm>
          <a:off x="3710818" y="3012498"/>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t>dochodzenia (ścigania) przestępstw</a:t>
          </a:r>
        </a:p>
      </dsp:txBody>
      <dsp:txXfrm>
        <a:off x="3710818" y="3012498"/>
        <a:ext cx="1413222" cy="706611"/>
      </dsp:txXfrm>
    </dsp:sp>
    <dsp:sp modelId="{F772FBE4-9805-4D24-B598-173FA2999D97}">
      <dsp:nvSpPr>
        <dsp:cNvPr id="0" name=""/>
        <dsp:cNvSpPr/>
      </dsp:nvSpPr>
      <dsp:spPr>
        <a:xfrm>
          <a:off x="3710818" y="4015886"/>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t>zapobiegania przestępstwom</a:t>
          </a:r>
        </a:p>
      </dsp:txBody>
      <dsp:txXfrm>
        <a:off x="3710818" y="4015886"/>
        <a:ext cx="1413222" cy="706611"/>
      </dsp:txXfrm>
    </dsp:sp>
    <dsp:sp modelId="{ABA41008-A527-4081-B88D-9AE3241A609B}">
      <dsp:nvSpPr>
        <dsp:cNvPr id="0" name=""/>
        <dsp:cNvSpPr/>
      </dsp:nvSpPr>
      <dsp:spPr>
        <a:xfrm>
          <a:off x="5067511" y="1005723"/>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effectLst/>
            </a:rPr>
            <a:t>Technika kryminalistyczna</a:t>
          </a:r>
        </a:p>
      </dsp:txBody>
      <dsp:txXfrm>
        <a:off x="5067511" y="1005723"/>
        <a:ext cx="1413222" cy="706611"/>
      </dsp:txXfrm>
    </dsp:sp>
    <dsp:sp modelId="{18E26542-87E6-4854-BE84-8202A01FFE44}">
      <dsp:nvSpPr>
        <dsp:cNvPr id="0" name=""/>
        <dsp:cNvSpPr/>
      </dsp:nvSpPr>
      <dsp:spPr>
        <a:xfrm>
          <a:off x="5420817" y="2009110"/>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t>popełniania przestępstw</a:t>
          </a:r>
        </a:p>
      </dsp:txBody>
      <dsp:txXfrm>
        <a:off x="5420817" y="2009110"/>
        <a:ext cx="1413222" cy="706611"/>
      </dsp:txXfrm>
    </dsp:sp>
    <dsp:sp modelId="{441FBC80-0A34-43A6-B06C-4D6492D510F1}">
      <dsp:nvSpPr>
        <dsp:cNvPr id="0" name=""/>
        <dsp:cNvSpPr/>
      </dsp:nvSpPr>
      <dsp:spPr>
        <a:xfrm>
          <a:off x="5420817" y="3012498"/>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t>dochodzenia (ścigania) przestępstw</a:t>
          </a:r>
        </a:p>
      </dsp:txBody>
      <dsp:txXfrm>
        <a:off x="5420817" y="3012498"/>
        <a:ext cx="1413222" cy="706611"/>
      </dsp:txXfrm>
    </dsp:sp>
    <dsp:sp modelId="{84D12759-3304-463C-88CA-981660CAC71D}">
      <dsp:nvSpPr>
        <dsp:cNvPr id="0" name=""/>
        <dsp:cNvSpPr/>
      </dsp:nvSpPr>
      <dsp:spPr>
        <a:xfrm>
          <a:off x="5420817" y="4015886"/>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t>zapobiegania przestępstwom</a:t>
          </a:r>
        </a:p>
      </dsp:txBody>
      <dsp:txXfrm>
        <a:off x="5420817" y="4015886"/>
        <a:ext cx="1413222" cy="706611"/>
      </dsp:txXfrm>
    </dsp:sp>
    <dsp:sp modelId="{422A2CA6-5F8B-4B4C-B99A-74CC4415F00A}">
      <dsp:nvSpPr>
        <dsp:cNvPr id="0" name=""/>
        <dsp:cNvSpPr/>
      </dsp:nvSpPr>
      <dsp:spPr>
        <a:xfrm>
          <a:off x="6777510" y="1005723"/>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effectLst/>
            </a:rPr>
            <a:t>Strategia kryminalistyczna</a:t>
          </a:r>
        </a:p>
      </dsp:txBody>
      <dsp:txXfrm>
        <a:off x="6777510" y="1005723"/>
        <a:ext cx="1413222" cy="706611"/>
      </dsp:txXfrm>
    </dsp:sp>
    <dsp:sp modelId="{2DE25994-B21B-4EA5-A656-539B5AD2D512}">
      <dsp:nvSpPr>
        <dsp:cNvPr id="0" name=""/>
        <dsp:cNvSpPr/>
      </dsp:nvSpPr>
      <dsp:spPr>
        <a:xfrm>
          <a:off x="8487509" y="1005723"/>
          <a:ext cx="1413222" cy="7066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b="1" kern="1200" dirty="0">
              <a:effectLst/>
            </a:rPr>
            <a:t>Metodyka kryminalistyczna</a:t>
          </a:r>
        </a:p>
      </dsp:txBody>
      <dsp:txXfrm>
        <a:off x="8487509" y="1005723"/>
        <a:ext cx="1413222" cy="7066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327E-FBFF-4FFF-B946-BB22F7402E95}">
      <dsp:nvSpPr>
        <dsp:cNvPr id="0" name=""/>
        <dsp:cNvSpPr/>
      </dsp:nvSpPr>
      <dsp:spPr>
        <a:xfrm>
          <a:off x="1152035" y="3236817"/>
          <a:ext cx="618992" cy="1074089"/>
        </a:xfrm>
        <a:custGeom>
          <a:avLst/>
          <a:gdLst/>
          <a:ahLst/>
          <a:cxnLst/>
          <a:rect l="0" t="0" r="0" b="0"/>
          <a:pathLst>
            <a:path>
              <a:moveTo>
                <a:pt x="0" y="0"/>
              </a:moveTo>
              <a:lnTo>
                <a:pt x="309496" y="0"/>
              </a:lnTo>
              <a:lnTo>
                <a:pt x="309496" y="1074089"/>
              </a:lnTo>
              <a:lnTo>
                <a:pt x="618992" y="107408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1430539" y="3742870"/>
        <a:ext cx="61984" cy="61984"/>
      </dsp:txXfrm>
    </dsp:sp>
    <dsp:sp modelId="{B9EBD6E3-B69F-4FEA-925E-860732633600}">
      <dsp:nvSpPr>
        <dsp:cNvPr id="0" name=""/>
        <dsp:cNvSpPr/>
      </dsp:nvSpPr>
      <dsp:spPr>
        <a:xfrm>
          <a:off x="1152035" y="3131424"/>
          <a:ext cx="618992" cy="105392"/>
        </a:xfrm>
        <a:custGeom>
          <a:avLst/>
          <a:gdLst/>
          <a:ahLst/>
          <a:cxnLst/>
          <a:rect l="0" t="0" r="0" b="0"/>
          <a:pathLst>
            <a:path>
              <a:moveTo>
                <a:pt x="0" y="105392"/>
              </a:moveTo>
              <a:lnTo>
                <a:pt x="309496" y="105392"/>
              </a:lnTo>
              <a:lnTo>
                <a:pt x="309496" y="0"/>
              </a:lnTo>
              <a:lnTo>
                <a:pt x="61899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1445834" y="3168423"/>
        <a:ext cx="31395" cy="31395"/>
      </dsp:txXfrm>
    </dsp:sp>
    <dsp:sp modelId="{C1DF0148-B8EB-4F1F-951A-8202F94CEBA6}">
      <dsp:nvSpPr>
        <dsp:cNvPr id="0" name=""/>
        <dsp:cNvSpPr/>
      </dsp:nvSpPr>
      <dsp:spPr>
        <a:xfrm>
          <a:off x="1152035" y="1951941"/>
          <a:ext cx="618992" cy="1284875"/>
        </a:xfrm>
        <a:custGeom>
          <a:avLst/>
          <a:gdLst/>
          <a:ahLst/>
          <a:cxnLst/>
          <a:rect l="0" t="0" r="0" b="0"/>
          <a:pathLst>
            <a:path>
              <a:moveTo>
                <a:pt x="0" y="1284875"/>
              </a:moveTo>
              <a:lnTo>
                <a:pt x="309496" y="1284875"/>
              </a:lnTo>
              <a:lnTo>
                <a:pt x="309496" y="0"/>
              </a:lnTo>
              <a:lnTo>
                <a:pt x="61899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1425876" y="2558724"/>
        <a:ext cx="71310" cy="71310"/>
      </dsp:txXfrm>
    </dsp:sp>
    <dsp:sp modelId="{D9FBEBE8-CE57-4974-B766-D054DB8D9DF8}">
      <dsp:nvSpPr>
        <dsp:cNvPr id="0" name=""/>
        <dsp:cNvSpPr/>
      </dsp:nvSpPr>
      <dsp:spPr>
        <a:xfrm rot="16200000">
          <a:off x="-2449508" y="2661305"/>
          <a:ext cx="6052063" cy="115102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r>
            <a:rPr lang="pl-PL" sz="6400" kern="1200" dirty="0"/>
            <a:t>Taktyka</a:t>
          </a:r>
        </a:p>
      </dsp:txBody>
      <dsp:txXfrm>
        <a:off x="-2449508" y="2661305"/>
        <a:ext cx="6052063" cy="1151024"/>
      </dsp:txXfrm>
    </dsp:sp>
    <dsp:sp modelId="{E1FFE7E6-68CF-401D-9575-A186964669AB}">
      <dsp:nvSpPr>
        <dsp:cNvPr id="0" name=""/>
        <dsp:cNvSpPr/>
      </dsp:nvSpPr>
      <dsp:spPr>
        <a:xfrm>
          <a:off x="1771027" y="1480148"/>
          <a:ext cx="3094962" cy="9435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l-PL" sz="3200" kern="1200" dirty="0"/>
            <a:t>Popełniania przestępstw</a:t>
          </a:r>
        </a:p>
      </dsp:txBody>
      <dsp:txXfrm>
        <a:off x="1771027" y="1480148"/>
        <a:ext cx="3094962" cy="943586"/>
      </dsp:txXfrm>
    </dsp:sp>
    <dsp:sp modelId="{A93716B5-B34E-443B-8B0B-1D043FBE6C37}">
      <dsp:nvSpPr>
        <dsp:cNvPr id="0" name=""/>
        <dsp:cNvSpPr/>
      </dsp:nvSpPr>
      <dsp:spPr>
        <a:xfrm>
          <a:off x="1771027" y="2659631"/>
          <a:ext cx="3094962" cy="9435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l-PL" sz="3200" kern="1200" dirty="0"/>
            <a:t>Ścigania przestępstw </a:t>
          </a:r>
        </a:p>
      </dsp:txBody>
      <dsp:txXfrm>
        <a:off x="1771027" y="2659631"/>
        <a:ext cx="3094962" cy="943586"/>
      </dsp:txXfrm>
    </dsp:sp>
    <dsp:sp modelId="{072321C6-9239-468B-9EFF-E3D129F8A587}">
      <dsp:nvSpPr>
        <dsp:cNvPr id="0" name=""/>
        <dsp:cNvSpPr/>
      </dsp:nvSpPr>
      <dsp:spPr>
        <a:xfrm>
          <a:off x="1771027" y="3839114"/>
          <a:ext cx="3094962" cy="9435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l-PL" sz="3200" kern="1200" dirty="0"/>
            <a:t>Przeciwdziałania przestępstwom </a:t>
          </a:r>
        </a:p>
      </dsp:txBody>
      <dsp:txXfrm>
        <a:off x="1771027" y="3839114"/>
        <a:ext cx="3094962" cy="943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327E-FBFF-4FFF-B946-BB22F7402E95}">
      <dsp:nvSpPr>
        <dsp:cNvPr id="0" name=""/>
        <dsp:cNvSpPr/>
      </dsp:nvSpPr>
      <dsp:spPr>
        <a:xfrm>
          <a:off x="3095974" y="3236817"/>
          <a:ext cx="618992" cy="1074089"/>
        </a:xfrm>
        <a:custGeom>
          <a:avLst/>
          <a:gdLst/>
          <a:ahLst/>
          <a:cxnLst/>
          <a:rect l="0" t="0" r="0" b="0"/>
          <a:pathLst>
            <a:path>
              <a:moveTo>
                <a:pt x="618992" y="0"/>
              </a:moveTo>
              <a:lnTo>
                <a:pt x="309496" y="0"/>
              </a:lnTo>
              <a:lnTo>
                <a:pt x="309496" y="1074089"/>
              </a:lnTo>
              <a:lnTo>
                <a:pt x="0" y="107408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3374478" y="3742870"/>
        <a:ext cx="61984" cy="61984"/>
      </dsp:txXfrm>
    </dsp:sp>
    <dsp:sp modelId="{B9EBD6E3-B69F-4FEA-925E-860732633600}">
      <dsp:nvSpPr>
        <dsp:cNvPr id="0" name=""/>
        <dsp:cNvSpPr/>
      </dsp:nvSpPr>
      <dsp:spPr>
        <a:xfrm>
          <a:off x="3095974" y="3131424"/>
          <a:ext cx="618992" cy="105392"/>
        </a:xfrm>
        <a:custGeom>
          <a:avLst/>
          <a:gdLst/>
          <a:ahLst/>
          <a:cxnLst/>
          <a:rect l="0" t="0" r="0" b="0"/>
          <a:pathLst>
            <a:path>
              <a:moveTo>
                <a:pt x="618992" y="105392"/>
              </a:moveTo>
              <a:lnTo>
                <a:pt x="309496" y="105392"/>
              </a:lnTo>
              <a:lnTo>
                <a:pt x="309496" y="0"/>
              </a:lnTo>
              <a:lnTo>
                <a:pt x="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3389772" y="3168423"/>
        <a:ext cx="31395" cy="31395"/>
      </dsp:txXfrm>
    </dsp:sp>
    <dsp:sp modelId="{C1DF0148-B8EB-4F1F-951A-8202F94CEBA6}">
      <dsp:nvSpPr>
        <dsp:cNvPr id="0" name=""/>
        <dsp:cNvSpPr/>
      </dsp:nvSpPr>
      <dsp:spPr>
        <a:xfrm>
          <a:off x="3095974" y="1951941"/>
          <a:ext cx="618992" cy="1284875"/>
        </a:xfrm>
        <a:custGeom>
          <a:avLst/>
          <a:gdLst/>
          <a:ahLst/>
          <a:cxnLst/>
          <a:rect l="0" t="0" r="0" b="0"/>
          <a:pathLst>
            <a:path>
              <a:moveTo>
                <a:pt x="618992" y="1284875"/>
              </a:moveTo>
              <a:lnTo>
                <a:pt x="309496" y="1284875"/>
              </a:lnTo>
              <a:lnTo>
                <a:pt x="309496" y="0"/>
              </a:lnTo>
              <a:lnTo>
                <a:pt x="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3369815" y="2558724"/>
        <a:ext cx="71310" cy="71310"/>
      </dsp:txXfrm>
    </dsp:sp>
    <dsp:sp modelId="{D9FBEBE8-CE57-4974-B766-D054DB8D9DF8}">
      <dsp:nvSpPr>
        <dsp:cNvPr id="0" name=""/>
        <dsp:cNvSpPr/>
      </dsp:nvSpPr>
      <dsp:spPr>
        <a:xfrm rot="5400000">
          <a:off x="1264447" y="2661305"/>
          <a:ext cx="6052063" cy="115102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r>
            <a:rPr lang="pl-PL" sz="6400" kern="1200" dirty="0"/>
            <a:t>Technika</a:t>
          </a:r>
        </a:p>
      </dsp:txBody>
      <dsp:txXfrm>
        <a:off x="1264447" y="2661305"/>
        <a:ext cx="6052063" cy="1151024"/>
      </dsp:txXfrm>
    </dsp:sp>
    <dsp:sp modelId="{E1FFE7E6-68CF-401D-9575-A186964669AB}">
      <dsp:nvSpPr>
        <dsp:cNvPr id="0" name=""/>
        <dsp:cNvSpPr/>
      </dsp:nvSpPr>
      <dsp:spPr>
        <a:xfrm>
          <a:off x="1011" y="1480148"/>
          <a:ext cx="3094962" cy="9435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l-PL" sz="3200" kern="1200" dirty="0">
              <a:effectLst/>
            </a:rPr>
            <a:t>Popełniania przestępstw</a:t>
          </a:r>
        </a:p>
      </dsp:txBody>
      <dsp:txXfrm>
        <a:off x="1011" y="1480148"/>
        <a:ext cx="3094962" cy="943586"/>
      </dsp:txXfrm>
    </dsp:sp>
    <dsp:sp modelId="{A93716B5-B34E-443B-8B0B-1D043FBE6C37}">
      <dsp:nvSpPr>
        <dsp:cNvPr id="0" name=""/>
        <dsp:cNvSpPr/>
      </dsp:nvSpPr>
      <dsp:spPr>
        <a:xfrm>
          <a:off x="1011" y="2659631"/>
          <a:ext cx="3094962" cy="9435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l-PL" sz="3200" kern="1200" dirty="0">
              <a:effectLst/>
            </a:rPr>
            <a:t>Ścigania przestępstw </a:t>
          </a:r>
        </a:p>
      </dsp:txBody>
      <dsp:txXfrm>
        <a:off x="1011" y="2659631"/>
        <a:ext cx="3094962" cy="943586"/>
      </dsp:txXfrm>
    </dsp:sp>
    <dsp:sp modelId="{072321C6-9239-468B-9EFF-E3D129F8A587}">
      <dsp:nvSpPr>
        <dsp:cNvPr id="0" name=""/>
        <dsp:cNvSpPr/>
      </dsp:nvSpPr>
      <dsp:spPr>
        <a:xfrm>
          <a:off x="1011" y="3839114"/>
          <a:ext cx="3094962" cy="9435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l-PL" sz="3200" kern="1200" dirty="0">
              <a:effectLst/>
            </a:rPr>
            <a:t>Przeciwdziałania przestępstwom </a:t>
          </a:r>
        </a:p>
      </dsp:txBody>
      <dsp:txXfrm>
        <a:off x="1011" y="3839114"/>
        <a:ext cx="3094962" cy="9435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02101-3E48-4BE4-AE31-D354EF5E650D}">
      <dsp:nvSpPr>
        <dsp:cNvPr id="0" name=""/>
        <dsp:cNvSpPr/>
      </dsp:nvSpPr>
      <dsp:spPr>
        <a:xfrm>
          <a:off x="5774123" y="1934689"/>
          <a:ext cx="2336856" cy="811140"/>
        </a:xfrm>
        <a:custGeom>
          <a:avLst/>
          <a:gdLst/>
          <a:ahLst/>
          <a:cxnLst/>
          <a:rect l="0" t="0" r="0" b="0"/>
          <a:pathLst>
            <a:path>
              <a:moveTo>
                <a:pt x="0" y="0"/>
              </a:moveTo>
              <a:lnTo>
                <a:pt x="0" y="405570"/>
              </a:lnTo>
              <a:lnTo>
                <a:pt x="2336856" y="405570"/>
              </a:lnTo>
              <a:lnTo>
                <a:pt x="2336856" y="81114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E5FDDD-46EE-42FD-9CF4-EBE7DD8E9F8B}">
      <dsp:nvSpPr>
        <dsp:cNvPr id="0" name=""/>
        <dsp:cNvSpPr/>
      </dsp:nvSpPr>
      <dsp:spPr>
        <a:xfrm>
          <a:off x="3437266" y="1934689"/>
          <a:ext cx="2336856" cy="811140"/>
        </a:xfrm>
        <a:custGeom>
          <a:avLst/>
          <a:gdLst/>
          <a:ahLst/>
          <a:cxnLst/>
          <a:rect l="0" t="0" r="0" b="0"/>
          <a:pathLst>
            <a:path>
              <a:moveTo>
                <a:pt x="2336856" y="0"/>
              </a:moveTo>
              <a:lnTo>
                <a:pt x="2336856" y="405570"/>
              </a:lnTo>
              <a:lnTo>
                <a:pt x="0" y="405570"/>
              </a:lnTo>
              <a:lnTo>
                <a:pt x="0" y="81114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1CA61F-5F09-4102-8D6A-9C01153F84FF}">
      <dsp:nvSpPr>
        <dsp:cNvPr id="0" name=""/>
        <dsp:cNvSpPr/>
      </dsp:nvSpPr>
      <dsp:spPr>
        <a:xfrm>
          <a:off x="3842836" y="3403"/>
          <a:ext cx="3862572" cy="1931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pl-PL" sz="4400" kern="1200" dirty="0"/>
            <a:t>Zasady</a:t>
          </a:r>
        </a:p>
      </dsp:txBody>
      <dsp:txXfrm>
        <a:off x="3842836" y="3403"/>
        <a:ext cx="3862572" cy="1931286"/>
      </dsp:txXfrm>
    </dsp:sp>
    <dsp:sp modelId="{C3CA32AF-430E-421B-A73B-3550CC3D1F7F}">
      <dsp:nvSpPr>
        <dsp:cNvPr id="0" name=""/>
        <dsp:cNvSpPr/>
      </dsp:nvSpPr>
      <dsp:spPr>
        <a:xfrm>
          <a:off x="1505980" y="2745830"/>
          <a:ext cx="3862572" cy="1931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pl-PL" sz="4400" kern="1200" dirty="0"/>
            <a:t>natury ogólnej znane z nauki prawa </a:t>
          </a:r>
        </a:p>
      </dsp:txBody>
      <dsp:txXfrm>
        <a:off x="1505980" y="2745830"/>
        <a:ext cx="3862572" cy="1931286"/>
      </dsp:txXfrm>
    </dsp:sp>
    <dsp:sp modelId="{D8320BBF-2C60-4459-8354-71D85F284300}">
      <dsp:nvSpPr>
        <dsp:cNvPr id="0" name=""/>
        <dsp:cNvSpPr/>
      </dsp:nvSpPr>
      <dsp:spPr>
        <a:xfrm>
          <a:off x="6179693" y="2745830"/>
          <a:ext cx="3862572" cy="1931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pl-PL" sz="4400" kern="1200" dirty="0"/>
            <a:t>ściśle kryminalistyczne</a:t>
          </a:r>
        </a:p>
      </dsp:txBody>
      <dsp:txXfrm>
        <a:off x="6179693" y="2745830"/>
        <a:ext cx="3862572" cy="19312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934233310"/>
      </p:ext>
    </p:extLst>
  </p:cSld>
  <p:clrMap bg1="lt1" tx1="dk1" bg2="dk2" tx2="lt2" accent1="accent1" accent2="accent2" accent3="accent3" accent4="accent4" accent5="accent5" accent6="accent6" hlink="hlink" folHlink="folHlink"/>
  <p:notesStyle>
    <a:lvl1pPr marL="0" algn="l" defTabSz="1072866" rtl="0" eaLnBrk="1" latinLnBrk="0" hangingPunct="1">
      <a:defRPr sz="1400" kern="1200">
        <a:solidFill>
          <a:schemeClr val="tx1"/>
        </a:solidFill>
        <a:latin typeface="+mn-lt"/>
        <a:ea typeface="+mn-ea"/>
        <a:cs typeface="+mn-cs"/>
      </a:defRPr>
    </a:lvl1pPr>
    <a:lvl2pPr marL="536433" algn="l" defTabSz="1072866" rtl="0" eaLnBrk="1" latinLnBrk="0" hangingPunct="1">
      <a:defRPr sz="1400" kern="1200">
        <a:solidFill>
          <a:schemeClr val="tx1"/>
        </a:solidFill>
        <a:latin typeface="+mn-lt"/>
        <a:ea typeface="+mn-ea"/>
        <a:cs typeface="+mn-cs"/>
      </a:defRPr>
    </a:lvl2pPr>
    <a:lvl3pPr marL="1072866" algn="l" defTabSz="1072866" rtl="0" eaLnBrk="1" latinLnBrk="0" hangingPunct="1">
      <a:defRPr sz="1400" kern="1200">
        <a:solidFill>
          <a:schemeClr val="tx1"/>
        </a:solidFill>
        <a:latin typeface="+mn-lt"/>
        <a:ea typeface="+mn-ea"/>
        <a:cs typeface="+mn-cs"/>
      </a:defRPr>
    </a:lvl3pPr>
    <a:lvl4pPr marL="1609298" algn="l" defTabSz="1072866" rtl="0" eaLnBrk="1" latinLnBrk="0" hangingPunct="1">
      <a:defRPr sz="1400" kern="1200">
        <a:solidFill>
          <a:schemeClr val="tx1"/>
        </a:solidFill>
        <a:latin typeface="+mn-lt"/>
        <a:ea typeface="+mn-ea"/>
        <a:cs typeface="+mn-cs"/>
      </a:defRPr>
    </a:lvl4pPr>
    <a:lvl5pPr marL="2145731" algn="l" defTabSz="1072866" rtl="0" eaLnBrk="1" latinLnBrk="0" hangingPunct="1">
      <a:defRPr sz="1400" kern="1200">
        <a:solidFill>
          <a:schemeClr val="tx1"/>
        </a:solidFill>
        <a:latin typeface="+mn-lt"/>
        <a:ea typeface="+mn-ea"/>
        <a:cs typeface="+mn-cs"/>
      </a:defRPr>
    </a:lvl5pPr>
    <a:lvl6pPr marL="2682164" algn="l" defTabSz="1072866" rtl="0" eaLnBrk="1" latinLnBrk="0" hangingPunct="1">
      <a:defRPr sz="1400" kern="1200">
        <a:solidFill>
          <a:schemeClr val="tx1"/>
        </a:solidFill>
        <a:latin typeface="+mn-lt"/>
        <a:ea typeface="+mn-ea"/>
        <a:cs typeface="+mn-cs"/>
      </a:defRPr>
    </a:lvl6pPr>
    <a:lvl7pPr marL="3218597" algn="l" defTabSz="1072866" rtl="0" eaLnBrk="1" latinLnBrk="0" hangingPunct="1">
      <a:defRPr sz="1400" kern="1200">
        <a:solidFill>
          <a:schemeClr val="tx1"/>
        </a:solidFill>
        <a:latin typeface="+mn-lt"/>
        <a:ea typeface="+mn-ea"/>
        <a:cs typeface="+mn-cs"/>
      </a:defRPr>
    </a:lvl7pPr>
    <a:lvl8pPr marL="3755029" algn="l" defTabSz="1072866" rtl="0" eaLnBrk="1" latinLnBrk="0" hangingPunct="1">
      <a:defRPr sz="1400" kern="1200">
        <a:solidFill>
          <a:schemeClr val="tx1"/>
        </a:solidFill>
        <a:latin typeface="+mn-lt"/>
        <a:ea typeface="+mn-ea"/>
        <a:cs typeface="+mn-cs"/>
      </a:defRPr>
    </a:lvl8pPr>
    <a:lvl9pPr marL="4291462" algn="l" defTabSz="107286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Witam państwa na wykładzie z kryminalistyki </a:t>
            </a:r>
          </a:p>
          <a:p>
            <a:r>
              <a:rPr lang="pl-PL" dirty="0"/>
              <a:t>pierwszy wykład poświęcony jest początkom tej nauki, jej ewolucji aż do stanu obecnego</a:t>
            </a:r>
          </a:p>
          <a:p>
            <a:r>
              <a:rPr lang="pl-PL" dirty="0"/>
              <a:t>na poszczególnych slajdach będą prezentowane informacje w postaci tekstu, diagramów lub zdjęć</a:t>
            </a:r>
          </a:p>
          <a:p>
            <a:r>
              <a:rPr lang="pl-PL" dirty="0"/>
              <a:t>Do niektórych z nich również dołączone zostaną nagrania komentarzy lub opisów mojego autorstwa, które odtwarzają się automatycznie. Sterowanie odbywa się poprzez klikniecie na ikonę głośnika w prawym górnym rogu, gdzie można zatrzymać cofnąć lub uruchomić nagranie ponownie. </a:t>
            </a:r>
          </a:p>
          <a:p>
            <a:r>
              <a:rPr lang="pl-PL" dirty="0"/>
              <a:t>Poruszanie się między slajdami następuje poprzez przyciśnięcie dowolnego klawisza lub poprzez przyciśnięcie lewego klawisza myszy </a:t>
            </a:r>
          </a:p>
          <a:p>
            <a:r>
              <a:rPr lang="pl-PL" dirty="0"/>
              <a:t>zapraszam na wykłady </a:t>
            </a:r>
          </a:p>
        </p:txBody>
      </p:sp>
    </p:spTree>
    <p:extLst>
      <p:ext uri="{BB962C8B-B14F-4D97-AF65-F5344CB8AC3E}">
        <p14:creationId xmlns:p14="http://schemas.microsoft.com/office/powerpoint/2010/main" val="48088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pl-PL" dirty="0"/>
              <a:t>W tej części wykładu przedstawione zostaną w sposób uporządkowany definicje kryminalistyki jako nauki </a:t>
            </a:r>
          </a:p>
          <a:p>
            <a:pPr>
              <a:spcBef>
                <a:spcPts val="0"/>
              </a:spcBef>
              <a:buNone/>
            </a:pPr>
            <a:r>
              <a:rPr lang="pl-PL" dirty="0"/>
              <a:t>w pierwszej kolejności zostaną przedstawione zagraniczne definicje kryminalistyki następnie polskie </a:t>
            </a:r>
          </a:p>
          <a:p>
            <a:pPr>
              <a:spcBef>
                <a:spcPts val="0"/>
              </a:spcBef>
              <a:buNone/>
            </a:pPr>
            <a:r>
              <a:rPr lang="pl-PL" dirty="0"/>
              <a:t>natomiast wszystkie z nich zostały przedstawione w sposób chronologiczny czyli od najwcześniejszych do naj późniejszych </a:t>
            </a:r>
          </a:p>
          <a:p>
            <a:pPr>
              <a:spcBef>
                <a:spcPts val="0"/>
              </a:spcBef>
              <a:buNone/>
            </a:pPr>
            <a:r>
              <a:rPr lang="pl-PL" dirty="0"/>
              <a:t>zabieg ten ma służyć pokazaniu ewolucji definicji na przestrzeni lat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44044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314248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pl-PL" dirty="0"/>
              <a:t>Pierwsza tendencja dotyczy zmian zakresu zainteresowania nauki. wcześniejsze definicje przede wszystkim odnosiły się na opracowaniu technik i metod dochodzenia przestępstw w szczególności dotyczyło to kwestii postępowania dowodowego w trakcie postępowania karnego.  kryminalistyka szukała rozwiązań, które pozwalałyby na podniesienie szybkości i efektywności tychże właśnie czynności. Zauważono jednak, iż brak jest badań dotyczących tego w jaki sposób w zasadzie przestępcy popełniają przestępstwa. dlatego też kryminalistyka przeniosła swoje zainteresowania a w zasadzie uzupełniła zakres swojego zainteresowania także o techniki i taktyki popełnienia przestępstw. 3 obszarem jest szeroko rozumiana profilaktyka kryminalna. poszukuje się metod kryminalistycznych z zakresu techniki i taktyki, aby skutecznie przeciwdziałać popełnianiu przestępstw. ma to znaczenie przede wszystkim bardzo techniczne i praktyczne w przeciwieństwie do podejścia kryminologicznego </a:t>
            </a:r>
          </a:p>
          <a:p>
            <a:pPr>
              <a:spcBef>
                <a:spcPts val="0"/>
              </a:spcBef>
              <a:buNone/>
            </a:pPr>
            <a:endParaRPr lang="pl-PL" dirty="0"/>
          </a:p>
          <a:p>
            <a:pPr>
              <a:spcBef>
                <a:spcPts val="0"/>
              </a:spcBef>
              <a:buNone/>
            </a:pPr>
            <a:r>
              <a:rPr lang="pl-PL" dirty="0"/>
              <a:t>2 tendencja dotyczy kreowania podstawowych dziedzin kryminalistyki. Nauka ta jest kojarzona przede wszystkim z technikami kryminalistycznymi, o czym będzie mowa jeszcze w dalszych częściach wykładów. Natomiast kryminalistycy rozpoczęli i rozwijali także metody posługiwania się pewnymi rozwiązaniami technicznymi. Innymi słowy poszukiwali odpowiedzi na pytanie, w jaki sposób używać ich jeszcze bardziej efektywnie. Natomiast 3 3 dziedziną kryminalistyki zaproponowaną ostatnio jest strategia kryminalistyczna która uzupełnia 2 poprzednie. Poszukuje ona odpowiedzi na pytanie nie jak reagować na przestępstwa, które już znamy (podejście reaktywne), ale na te zjawiska, problemy i przestępstwa, które prawdopodobnie dopiero nadejdą, jak organy ścigania mogą się na to przygotować. </a:t>
            </a:r>
          </a:p>
          <a:p>
            <a:pPr>
              <a:spcBef>
                <a:spcPts val="0"/>
              </a:spcBef>
              <a:buNone/>
            </a:pPr>
            <a:endParaRPr lang="pl-PL" dirty="0"/>
          </a:p>
          <a:p>
            <a:pPr>
              <a:spcBef>
                <a:spcPts val="0"/>
              </a:spcBef>
              <a:buNone/>
            </a:pPr>
            <a:endParaRPr lang="pl-PL" dirty="0"/>
          </a:p>
          <a:p>
            <a:pPr>
              <a:spcBef>
                <a:spcPts val="0"/>
              </a:spcBef>
              <a:buNone/>
            </a:pPr>
            <a:r>
              <a:rPr lang="pl-PL" dirty="0"/>
              <a:t>3 tendencją zauważalną w definicjach przedstawionych wcześniej jest kwestia określenia przedmiotu badań. Przede wszystkim i tradycyjnie jest nim przestępstwo, natomiast kryminalistyka bada także innego rodzaju zjawiska negatywnie oceniane przez społeczeństwo, a które są powiązane z przestępczością. Takim przykładem jest zjawisko samobójstw.  Bada się taktykę i technikę popełnienia samobójstw, aby odróżnić jedne od 2 </a:t>
            </a:r>
          </a:p>
          <a:p>
            <a:pPr>
              <a:spcBef>
                <a:spcPts val="0"/>
              </a:spcBef>
              <a:buNone/>
            </a:pPr>
            <a:endParaRPr lang="pl-PL" dirty="0"/>
          </a:p>
          <a:p>
            <a:pPr>
              <a:spcBef>
                <a:spcPts val="0"/>
              </a:spcBef>
              <a:buNone/>
            </a:pPr>
            <a:r>
              <a:rPr lang="pl-PL" dirty="0"/>
              <a:t>4 tendencją w ujmowaniu kryminalistyki jest kwestia podmiotowa. Kryminalistyka jest kojarzona przede wszystkim z funkcjonowaniem organów ścigania i wymiarem sprawiedliwości, czyli z sektorem publicznym. Jednakże z czasem wraz z postępującym procesem prywatyzacji bezpieczeństwa (rozwojem takiej dziedziny gospodarki narodowej i globalnej), nauka ta stała się przedmiotem zainteresowania także sektora prywatnego, który oferuje usługi zapewnienia bezpieczeństwo osób lub mienia, które de facto od strony technicznej czy też taktycznej nie różnią się od tych samych działań podejmowanych przez publiczny. Różnica jest istotna pod względem prawnym, gdyż innego rodzaju przepisy regulują postępowanie przedstawicieli sektora prywatnego. Sektor ten również przyjmuje byłych funkcjonariuszy na przykład policji, którzy świadczy usługi już w sektorze prywatnym. Wchodzimy tutaj w obszar szeroko rozumianej </a:t>
            </a:r>
            <a:r>
              <a:rPr lang="pl-PL" dirty="0" err="1"/>
              <a:t>detektywistyki</a:t>
            </a:r>
            <a:r>
              <a:rPr lang="pl-PL" dirty="0"/>
              <a:t>, ochrony osób i mienia, wywiadu gospodarczego, </a:t>
            </a:r>
            <a:r>
              <a:rPr lang="pl-PL" dirty="0" err="1"/>
              <a:t>cyberbezpieczeństwa</a:t>
            </a:r>
            <a:r>
              <a:rPr lang="pl-PL" dirty="0"/>
              <a:t>, ochrony infrastruktury krytycznej.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945999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bada, w jaki sposób i przy użyciu jakich środków dochodzi do zachowań trzech następujących typów:</a:t>
            </a:r>
          </a:p>
          <a:p>
            <a:pPr lvl="1"/>
            <a:r>
              <a:rPr lang="pl-PL" dirty="0"/>
              <a:t>a) </a:t>
            </a:r>
            <a:r>
              <a:rPr lang="pl-PL" b="1" dirty="0"/>
              <a:t>popełniania przestępstw </a:t>
            </a:r>
            <a:r>
              <a:rPr lang="pl-PL" dirty="0"/>
              <a:t>(technika przestępcza) – bada sposoby i środki techniczne popełniania przestępstw (</a:t>
            </a:r>
            <a:r>
              <a:rPr lang="pl-PL" i="1" dirty="0"/>
              <a:t>modus </a:t>
            </a:r>
            <a:r>
              <a:rPr lang="pl-PL" i="1" dirty="0" err="1"/>
              <a:t>operandi</a:t>
            </a:r>
            <a:r>
              <a:rPr lang="pl-PL" dirty="0"/>
              <a:t>)</a:t>
            </a:r>
          </a:p>
          <a:p>
            <a:pPr lvl="1"/>
            <a:r>
              <a:rPr lang="pl-PL" dirty="0"/>
              <a:t>b) </a:t>
            </a:r>
            <a:r>
              <a:rPr lang="pl-PL" b="1" dirty="0"/>
              <a:t>dochodzenia przestępstw </a:t>
            </a:r>
            <a:r>
              <a:rPr lang="pl-PL" dirty="0"/>
              <a:t>(technika dochodzenia przestępstw) – opracowywanie sposobów i środków technicznych na jak najszybsze wykrycie sprawcy oraz udowodnienia mu winy</a:t>
            </a:r>
          </a:p>
          <a:p>
            <a:pPr marL="1672185" lvl="2" indent="-351701"/>
            <a:r>
              <a:rPr lang="pl-PL" dirty="0"/>
              <a:t>Działy techniki kryminalistycznej: daktyloskopia, mechanoskopia, badanie broni, badanie dokumentów, fonoskopia, badanie mikrośladów, śladów termicznych i biologicznych</a:t>
            </a:r>
          </a:p>
          <a:p>
            <a:pPr lvl="1"/>
            <a:r>
              <a:rPr lang="pl-PL" dirty="0"/>
              <a:t>c) </a:t>
            </a:r>
            <a:r>
              <a:rPr lang="pl-PL" b="1" dirty="0"/>
              <a:t>zapobiegania przestępstwom </a:t>
            </a:r>
            <a:r>
              <a:rPr lang="pl-PL" dirty="0"/>
              <a:t>(technika profilaktyczna) – obejmuje problematykę zabezpieczających środków technicznych utrudniających lub uniemożliwiających dokonanie przestępstwa: systemy alarmowe, kasy pancerne, zamki, CCTV, znaki protekcyjne banknotów i dokumentów, itp. </a:t>
            </a:r>
          </a:p>
          <a:p>
            <a:endParaRPr lang="pl-PL" dirty="0"/>
          </a:p>
        </p:txBody>
      </p:sp>
    </p:spTree>
    <p:extLst>
      <p:ext uri="{BB962C8B-B14F-4D97-AF65-F5344CB8AC3E}">
        <p14:creationId xmlns:p14="http://schemas.microsoft.com/office/powerpoint/2010/main" val="1167763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 popełniania przestępstw (taktyka przestępcza) – bada sposoby i metod postępowania przestępców w związku z wyborem miejsca i czasu popełnienia przestępstwa, działań urzeczywistniających przestępstwo, przedmiotu wykonawczego przestępstwa, sposobu i metod współdziałania przestępczego sprawców, np. metody porozumiewania się, uzgadniania planów, podziału ról, procedury uszczelniania grupy przestępczej</a:t>
            </a:r>
          </a:p>
          <a:p>
            <a:r>
              <a:rPr lang="pl-PL" dirty="0"/>
              <a:t>b) dochodzenia przestępstw (taktyka dochodzenia przestępstw) – opracowywanie sposobów i zasad planowego oraz celowego postępowania w toku postępowania operacyjnego lub karnego w celu szybkiego, sprawnego wykrycia sprawcy oraz jego ujęcia, a także udowodnienia mu winy </a:t>
            </a:r>
          </a:p>
          <a:p>
            <a:r>
              <a:rPr lang="pl-PL" dirty="0"/>
              <a:t>taktyka poszczególnych czynności operacyjnych i procesowych, np. kontrolowane wręczanie korzyści majątkowej, przesłuchania, okazania, oględzin itp..</a:t>
            </a:r>
          </a:p>
          <a:p>
            <a:r>
              <a:rPr lang="pl-PL" dirty="0"/>
              <a:t>c) zapobiegania przestępstwom (taktyka profilaktyczna) – obejmuje problematykę sposobów i metod poczynań zapobiegających działalności przestępczej, np. metody obserwacji osób, zabezpieczania obiektów, patrolowania itp. </a:t>
            </a:r>
          </a:p>
        </p:txBody>
      </p:sp>
    </p:spTree>
    <p:extLst>
      <p:ext uri="{BB962C8B-B14F-4D97-AF65-F5344CB8AC3E}">
        <p14:creationId xmlns:p14="http://schemas.microsoft.com/office/powerpoint/2010/main" val="3531609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251309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Nie wyróżniana przez podręczniki akademickie</a:t>
            </a:r>
          </a:p>
          <a:p>
            <a:r>
              <a:rPr lang="pl-PL" dirty="0"/>
              <a:t>Stanowi główną część opracowań przeznaczonych </a:t>
            </a:r>
            <a:r>
              <a:rPr lang="pl-PL" b="1" dirty="0"/>
              <a:t>dla praktyków</a:t>
            </a:r>
          </a:p>
          <a:p>
            <a:r>
              <a:rPr lang="pl-PL" dirty="0"/>
              <a:t>Zawiera </a:t>
            </a:r>
            <a:r>
              <a:rPr lang="pl-PL" b="1" dirty="0"/>
              <a:t>algorytmy</a:t>
            </a:r>
            <a:r>
              <a:rPr lang="pl-PL" dirty="0"/>
              <a:t>:</a:t>
            </a:r>
          </a:p>
          <a:p>
            <a:pPr lvl="1"/>
            <a:r>
              <a:rPr lang="pl-PL" dirty="0"/>
              <a:t>postępowania w poszczególnych typach przestępstw (np. w postępowaniach karnych o wypadek drogowy, zabójstwo, przestępstwa finansowe, itp.)</a:t>
            </a:r>
          </a:p>
          <a:p>
            <a:pPr lvl="1"/>
            <a:r>
              <a:rPr lang="pl-PL" dirty="0"/>
              <a:t>postępowania w poszczególnych czynnościach (np. oględzin, przeszukania, przesłuchania, itp.)</a:t>
            </a:r>
          </a:p>
          <a:p>
            <a:r>
              <a:rPr lang="pl-PL" dirty="0"/>
              <a:t>Często metodyka łączy algorytmy poszczególnych czynności z danym typem przestępstwa (np. oględziny </a:t>
            </a:r>
            <a:r>
              <a:rPr lang="pl-PL" dirty="0" err="1"/>
              <a:t>popożarowe</a:t>
            </a:r>
            <a:r>
              <a:rPr lang="pl-PL" dirty="0"/>
              <a:t>, powybuchowe)</a:t>
            </a:r>
          </a:p>
          <a:p>
            <a:endParaRPr lang="pl-PL" dirty="0"/>
          </a:p>
        </p:txBody>
      </p:sp>
    </p:spTree>
    <p:extLst>
      <p:ext uri="{BB962C8B-B14F-4D97-AF65-F5344CB8AC3E}">
        <p14:creationId xmlns:p14="http://schemas.microsoft.com/office/powerpoint/2010/main" val="3422341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Nie wyróżniana przez podręczniki akademickie</a:t>
            </a:r>
          </a:p>
          <a:p>
            <a:r>
              <a:rPr lang="pl-PL" dirty="0"/>
              <a:t>Stanowi główną część opracowań przeznaczonych </a:t>
            </a:r>
            <a:r>
              <a:rPr lang="pl-PL" b="1" dirty="0"/>
              <a:t>dla praktyków</a:t>
            </a:r>
          </a:p>
          <a:p>
            <a:r>
              <a:rPr lang="pl-PL" dirty="0"/>
              <a:t>Zawiera </a:t>
            </a:r>
            <a:r>
              <a:rPr lang="pl-PL" b="1" dirty="0"/>
              <a:t>algorytmy</a:t>
            </a:r>
            <a:r>
              <a:rPr lang="pl-PL" dirty="0"/>
              <a:t>:</a:t>
            </a:r>
          </a:p>
          <a:p>
            <a:pPr lvl="1"/>
            <a:r>
              <a:rPr lang="pl-PL" dirty="0"/>
              <a:t>postępowania w poszczególnych typach przestępstw (np. w postępowaniach karnych o wypadek drogowy, zabójstwo, przestępstwa finansowe, itp.)</a:t>
            </a:r>
          </a:p>
          <a:p>
            <a:pPr lvl="1"/>
            <a:r>
              <a:rPr lang="pl-PL" dirty="0"/>
              <a:t>postępowania w poszczególnych czynnościach (np. oględzin, przeszukania, przesłuchania, itp.)</a:t>
            </a:r>
          </a:p>
          <a:p>
            <a:r>
              <a:rPr lang="pl-PL" dirty="0"/>
              <a:t>Często metodyka łączy algorytmy poszczególnych czynności z danym typem przestępstwa (np. oględziny </a:t>
            </a:r>
            <a:r>
              <a:rPr lang="pl-PL" dirty="0" err="1"/>
              <a:t>popożarowe</a:t>
            </a:r>
            <a:r>
              <a:rPr lang="pl-PL" dirty="0"/>
              <a:t>, powybuchowe)</a:t>
            </a:r>
          </a:p>
          <a:p>
            <a:endParaRPr lang="pl-PL" dirty="0"/>
          </a:p>
        </p:txBody>
      </p:sp>
    </p:spTree>
    <p:extLst>
      <p:ext uri="{BB962C8B-B14F-4D97-AF65-F5344CB8AC3E}">
        <p14:creationId xmlns:p14="http://schemas.microsoft.com/office/powerpoint/2010/main" val="123339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Nie wyróżniana przez podręczniki akademickie</a:t>
            </a:r>
          </a:p>
          <a:p>
            <a:r>
              <a:rPr lang="pl-PL" dirty="0"/>
              <a:t>Stanowi główną część opracowań przeznaczonych </a:t>
            </a:r>
            <a:r>
              <a:rPr lang="pl-PL" b="1" dirty="0"/>
              <a:t>dla praktyków</a:t>
            </a:r>
          </a:p>
          <a:p>
            <a:r>
              <a:rPr lang="pl-PL" dirty="0"/>
              <a:t>Zawiera </a:t>
            </a:r>
            <a:r>
              <a:rPr lang="pl-PL" b="1" dirty="0"/>
              <a:t>algorytmy</a:t>
            </a:r>
            <a:r>
              <a:rPr lang="pl-PL" dirty="0"/>
              <a:t>:</a:t>
            </a:r>
          </a:p>
          <a:p>
            <a:pPr lvl="1"/>
            <a:r>
              <a:rPr lang="pl-PL" dirty="0"/>
              <a:t>postępowania w poszczególnych typach przestępstw (np. w postępowaniach karnych o wypadek drogowy, zabójstwo, przestępstwa finansowe, itp.)</a:t>
            </a:r>
          </a:p>
          <a:p>
            <a:pPr lvl="1"/>
            <a:r>
              <a:rPr lang="pl-PL" dirty="0"/>
              <a:t>postępowania w poszczególnych czynnościach (np. oględzin, przeszukania, przesłuchania, itp.)</a:t>
            </a:r>
          </a:p>
          <a:p>
            <a:r>
              <a:rPr lang="pl-PL" dirty="0"/>
              <a:t>Często metodyka łączy algorytmy poszczególnych czynności z danym typem przestępstwa (np. oględziny </a:t>
            </a:r>
            <a:r>
              <a:rPr lang="pl-PL" dirty="0" err="1"/>
              <a:t>popożarowe</a:t>
            </a:r>
            <a:r>
              <a:rPr lang="pl-PL" dirty="0"/>
              <a:t>, powybuchowe)</a:t>
            </a:r>
          </a:p>
          <a:p>
            <a:endParaRPr lang="pl-PL" dirty="0"/>
          </a:p>
        </p:txBody>
      </p:sp>
    </p:spTree>
    <p:extLst>
      <p:ext uri="{BB962C8B-B14F-4D97-AF65-F5344CB8AC3E}">
        <p14:creationId xmlns:p14="http://schemas.microsoft.com/office/powerpoint/2010/main" val="2942556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Pytanie: czym analizy się kierować podczas badań kryminalistycznych?</a:t>
            </a:r>
          </a:p>
        </p:txBody>
      </p:sp>
    </p:spTree>
    <p:extLst>
      <p:ext uri="{BB962C8B-B14F-4D97-AF65-F5344CB8AC3E}">
        <p14:creationId xmlns:p14="http://schemas.microsoft.com/office/powerpoint/2010/main" val="3980364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Pytanie: czym analizy się kierować podczas badań kryminalistycznych?</a:t>
            </a:r>
          </a:p>
        </p:txBody>
      </p:sp>
    </p:spTree>
    <p:extLst>
      <p:ext uri="{BB962C8B-B14F-4D97-AF65-F5344CB8AC3E}">
        <p14:creationId xmlns:p14="http://schemas.microsoft.com/office/powerpoint/2010/main" val="163598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b="0" dirty="0"/>
              <a:t>Wiek 19 był okresem szalonego postępu naukowego i gospodarczego nie ominęło to również wymiaru sprawiedliwości.</a:t>
            </a:r>
          </a:p>
          <a:p>
            <a:pPr marL="171450" indent="-171450">
              <a:buFont typeface="Arial" panose="020B0604020202020204" pitchFamily="34" charset="0"/>
              <a:buChar char="•"/>
            </a:pPr>
            <a:r>
              <a:rPr lang="pl-PL" b="0" dirty="0"/>
              <a:t>Jednym z nurtów dziewiętnastowieczny był scjentyzm wiara w możliwości poznania otaczającej nas rzeczywistości dzięki wiedzy naukowej i racjonalności ludzkiego umysłu. tym samym człowiek starał się poznać prawa rządzące otaczającym go światem, był nastawiony krytycznie do tej rzeczywistości i prawd objawionych, uznawanych od lat, danych mu z niejako góry, jak również do swoich badań, stale je doskonaląc aby coraz lepiej to rzeczywistość poznawać</a:t>
            </a:r>
          </a:p>
          <a:p>
            <a:pPr marL="171450" indent="-171450">
              <a:buFont typeface="Arial" panose="020B0604020202020204" pitchFamily="34" charset="0"/>
              <a:buChar char="•"/>
            </a:pPr>
            <a:r>
              <a:rPr lang="pl-PL" dirty="0"/>
              <a:t>Nurtem 19 wieku był także humanizm. w kontekście wymiaru sprawiedliwości wiązał on się z tym iż od chodzono od tortur ku humanitarnym metodom prowadzenia postępowań czy traktowania oskarżonych świadków również więźniów. natomiast starano się znaleźć także takie rozwiązania, które zastąpiłyby dotychczasowy sposób pozyskiwania informacji z osobowych źródeł dowodowych</a:t>
            </a:r>
          </a:p>
          <a:p>
            <a:pPr marL="171450" indent="-171450">
              <a:buFont typeface="Arial" panose="020B0604020202020204" pitchFamily="34" charset="0"/>
              <a:buChar char="•"/>
            </a:pPr>
            <a:r>
              <a:rPr lang="pl-PL" dirty="0"/>
              <a:t>Związku ze zmianami prowadzenia postępowań karnych i wspomnianego wcześniej odchodzenia od tortur, starano się poszukiwać bardziej obiektywnych w przeciwieństwie do często niewiarygodnych osobowych źródeł dowodowych</a:t>
            </a:r>
          </a:p>
          <a:p>
            <a:pPr marL="171450" indent="-171450">
              <a:buFont typeface="Arial" panose="020B0604020202020204" pitchFamily="34" charset="0"/>
              <a:buChar char="•"/>
            </a:pPr>
            <a:r>
              <a:rPr lang="pl-PL" dirty="0"/>
              <a:t>zerwano także z zasadą że przyznanie się jest królową dowodów, która była podstawą między inni stosowania tortur, które to miały nakłonić osobę podejrzaną czy też oskarżoną do przyznania się, wyznania winy i w ten sposób oczyszczenia swojego sumienia.</a:t>
            </a:r>
          </a:p>
          <a:p>
            <a:pPr marL="171450" indent="-171450">
              <a:buFont typeface="Arial" panose="020B0604020202020204" pitchFamily="34" charset="0"/>
              <a:buChar char="•"/>
            </a:pPr>
            <a:r>
              <a:rPr lang="pl-PL" dirty="0"/>
              <a:t>Wtedy w sukurs przyszła nauka zwłaszcza, nauki przyrodnicze które również w wieku 19 przeżywały ogromny rozwój w połączeniu ze scjentyzmem dawały one szanse na to , aby w toku postępowania karnego skorzystać z obiektywnych źródeł dowodowych, najczęściej w postaci dowodów rzeczowych, których interpretacja została powierzona naukowcom, a którzy występowali w postępowaniu jako biegli</a:t>
            </a:r>
          </a:p>
          <a:p>
            <a:pPr marL="171450" indent="-171450">
              <a:buFont typeface="Arial" panose="020B0604020202020204" pitchFamily="34" charset="0"/>
              <a:buChar char="•"/>
            </a:pPr>
            <a:r>
              <a:rPr lang="pl-PL" dirty="0"/>
              <a:t>W ten sposób najnowsze osiągnięcia nauk przyrodniczych – dzięki odpowiedniej ich adaptacji - znalazły swoje zastosowanie w postępowaniu karnym. Warto także podkreślić fakt iż wiec 19 także żywiołowym rozwojem okresem żywiołowego rozwoju przestępczości zwłaszcza dużych aglomeracjach miejskich, do których biedota wiejska migrowała za pracą w rodzącym się wówczas przemyśle, wykorzystującym osiągnięcia elektryczności oraz pary. Co również kreowało </a:t>
            </a:r>
            <a:r>
              <a:rPr lang="pl-PL" dirty="0" err="1"/>
              <a:t>ogrona</a:t>
            </a:r>
            <a:r>
              <a:rPr lang="pl-PL" dirty="0"/>
              <a:t> potrzebę podniesienia efektywności organów ścigania i wymiaru sprawiedliwości. </a:t>
            </a:r>
          </a:p>
          <a:p>
            <a:pPr marL="171450" indent="-171450">
              <a:buFont typeface="Arial" panose="020B0604020202020204" pitchFamily="34" charset="0"/>
              <a:buChar char="•"/>
            </a:pPr>
            <a:r>
              <a:rPr lang="pl-PL" dirty="0"/>
              <a:t>Są to 4 wyznaczniki powstanie kryminalistyki jako nauki</a:t>
            </a:r>
          </a:p>
          <a:p>
            <a:pPr marL="171450" indent="-171450">
              <a:buFont typeface="Arial" panose="020B0604020202020204" pitchFamily="34" charset="0"/>
              <a:buChar char="•"/>
            </a:pPr>
            <a:endParaRPr lang="pl-PL" dirty="0"/>
          </a:p>
          <a:p>
            <a:endParaRPr lang="pl-PL" dirty="0"/>
          </a:p>
        </p:txBody>
      </p:sp>
    </p:spTree>
    <p:extLst>
      <p:ext uri="{BB962C8B-B14F-4D97-AF65-F5344CB8AC3E}">
        <p14:creationId xmlns:p14="http://schemas.microsoft.com/office/powerpoint/2010/main" val="20048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Pytanie: czym analizy się kierować podczas badań kryminalistycznych?</a:t>
            </a:r>
          </a:p>
        </p:txBody>
      </p:sp>
    </p:spTree>
    <p:extLst>
      <p:ext uri="{BB962C8B-B14F-4D97-AF65-F5344CB8AC3E}">
        <p14:creationId xmlns:p14="http://schemas.microsoft.com/office/powerpoint/2010/main" val="849866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870836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pl-PL" dirty="0"/>
              <a:t>Przedmiot badań: przestępstwo, kategorie przestępstw, przestępczość, przestępca</a:t>
            </a:r>
          </a:p>
          <a:p>
            <a:r>
              <a:rPr lang="pl-PL" dirty="0"/>
              <a:t>Zwalczanie i zapobieganie przestępstwom (i innym negatywnie ocenianym zjawiskom społecznym, np. samobójstwom) </a:t>
            </a:r>
            <a:r>
              <a:rPr lang="pl-PL" b="1" i="1" dirty="0"/>
              <a:t>in concreto </a:t>
            </a:r>
            <a:r>
              <a:rPr lang="pl-PL" dirty="0"/>
              <a:t>poprzez ujawnienie konkretnego przestępstwa, wykrycie sprawcy, zabezpieczenie dowodów dla wymiaru sprawiedliwości (kryminologia zajmuje się tym w aspekcie ogólnym).</a:t>
            </a:r>
          </a:p>
          <a:p>
            <a:r>
              <a:rPr lang="pl-PL" dirty="0"/>
              <a:t>Kryminalistyka ma silniejsze związki z </a:t>
            </a:r>
            <a:r>
              <a:rPr lang="pl-PL" b="1" dirty="0"/>
              <a:t>prawem karnym procesowym </a:t>
            </a:r>
            <a:r>
              <a:rPr lang="pl-PL" dirty="0"/>
              <a:t>oraz </a:t>
            </a:r>
            <a:r>
              <a:rPr lang="pl-PL" b="1" dirty="0"/>
              <a:t>naukami przyrodniczymi, fizycznymi i chemicznymi </a:t>
            </a:r>
            <a:r>
              <a:rPr lang="pl-PL" dirty="0"/>
              <a:t>niż prawem karnym materialnym, socjologią jak ma to miejsce w przypadku kryminologii.</a:t>
            </a:r>
          </a:p>
          <a:p>
            <a:endParaRPr lang="pl-PL" dirty="0"/>
          </a:p>
        </p:txBody>
      </p:sp>
    </p:spTree>
    <p:extLst>
      <p:ext uri="{BB962C8B-B14F-4D97-AF65-F5344CB8AC3E}">
        <p14:creationId xmlns:p14="http://schemas.microsoft.com/office/powerpoint/2010/main" val="582239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Znajomość kryminologii jest konieczna dla lepszego zrozumienia zjawisk będących przedmiotem badań kryminalistyki oraz skutecznych instrumentów walki z nimi:</a:t>
            </a:r>
          </a:p>
          <a:p>
            <a:pPr lvl="1"/>
            <a:r>
              <a:rPr lang="pl-PL" dirty="0"/>
              <a:t>profilowanie kryminalistyczne, budowanie wersji kryminalistycznych, tworzenie strategii</a:t>
            </a:r>
          </a:p>
          <a:p>
            <a:r>
              <a:rPr lang="pl-PL" dirty="0"/>
              <a:t>Podobno: </a:t>
            </a:r>
            <a:r>
              <a:rPr lang="pl-PL" b="1" dirty="0"/>
              <a:t>każdy kryminalistyka musi być po części kryminologiem</a:t>
            </a:r>
            <a:r>
              <a:rPr lang="pl-PL" dirty="0"/>
              <a:t>. </a:t>
            </a:r>
          </a:p>
          <a:p>
            <a:pPr lvl="1"/>
            <a:r>
              <a:rPr lang="pl-PL" dirty="0"/>
              <a:t>Ale ta zasada nie działa w drugą stronę!</a:t>
            </a:r>
          </a:p>
          <a:p>
            <a:endParaRPr lang="pl-PL" dirty="0"/>
          </a:p>
        </p:txBody>
      </p:sp>
    </p:spTree>
    <p:extLst>
      <p:ext uri="{BB962C8B-B14F-4D97-AF65-F5344CB8AC3E}">
        <p14:creationId xmlns:p14="http://schemas.microsoft.com/office/powerpoint/2010/main" val="179934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33454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pl-PL" dirty="0"/>
              <a:t>Za narodziny współczesnej kryminalistyki jako dziedziny naukowej uważa się przeważnie koniec XIX wieku. </a:t>
            </a:r>
          </a:p>
          <a:p>
            <a:pPr marL="0" marR="0" lvl="0" indent="0" algn="l" defTabSz="1072866" rtl="0" eaLnBrk="1" fontAlgn="auto" latinLnBrk="0" hangingPunct="1">
              <a:lnSpc>
                <a:spcPct val="100000"/>
              </a:lnSpc>
              <a:spcBef>
                <a:spcPts val="0"/>
              </a:spcBef>
              <a:spcAft>
                <a:spcPts val="0"/>
              </a:spcAft>
              <a:buClrTx/>
              <a:buSzTx/>
              <a:buFontTx/>
              <a:buNone/>
              <a:tabLst/>
              <a:defRPr/>
            </a:pPr>
            <a:r>
              <a:rPr lang="pl-PL" dirty="0"/>
              <a:t>Jej rozwój przebiega (i nadal przebiega) dwutorowo. Po pierwsze naukowcy starali się pokazywać, w jaki sposób osiągnięcie nauki mogą mieć znaczenie dla organów ścigania wymiaru sprawiedliwości </a:t>
            </a:r>
          </a:p>
          <a:p>
            <a:pPr marL="0" marR="0" lvl="0" indent="0" algn="l" defTabSz="1072866" rtl="0" eaLnBrk="1" fontAlgn="auto" latinLnBrk="0" hangingPunct="1">
              <a:lnSpc>
                <a:spcPct val="100000"/>
              </a:lnSpc>
              <a:spcBef>
                <a:spcPts val="0"/>
              </a:spcBef>
              <a:spcAft>
                <a:spcPts val="0"/>
              </a:spcAft>
              <a:buClrTx/>
              <a:buSzTx/>
              <a:buFontTx/>
              <a:buNone/>
              <a:tabLst/>
              <a:defRPr/>
            </a:pPr>
            <a:r>
              <a:rPr lang="pl-PL" dirty="0"/>
              <a:t>Po drugie natomiast policjanci czy sędziowie starali się wykorzystywać to, co już zostało osiągnięte poprzez odpowiednią adaptację tychże osiągnięć. w praktyce organów ścigania czy też wymiaru sprawiedliwości </a:t>
            </a:r>
          </a:p>
          <a:p>
            <a:pPr marL="0" marR="0" lvl="0" indent="0" algn="l" defTabSz="1072866" rtl="0" eaLnBrk="1" fontAlgn="auto" latinLnBrk="0" hangingPunct="1">
              <a:lnSpc>
                <a:spcPct val="100000"/>
              </a:lnSpc>
              <a:spcBef>
                <a:spcPts val="0"/>
              </a:spcBef>
              <a:spcAft>
                <a:spcPts val="0"/>
              </a:spcAft>
              <a:buClrTx/>
              <a:buSzTx/>
              <a:buFontTx/>
              <a:buNone/>
              <a:tabLst/>
              <a:defRPr/>
            </a:pPr>
            <a:r>
              <a:rPr lang="pl-PL" dirty="0"/>
              <a:t>przykładem na tą drugą drogę jest postać </a:t>
            </a:r>
            <a:r>
              <a:rPr lang="pl-PL" dirty="0" err="1"/>
              <a:t>hansa</a:t>
            </a:r>
            <a:r>
              <a:rPr lang="pl-PL" dirty="0"/>
              <a:t> grosa. było on  austriackim sędzią śledczym, kryminologiem, który zadał sobie podstawowe pytanie jak osiągnięcia naukowe z zakresu nauk przyrodniczych może on wykorzystać w swojej pracy jako sędzia śledczy. w opublikowanym pierwszym podręczniku do kryminalistyki rozdział po rozdziale przedstaw swoje doświadczenia oraz opinie w jaki sposób można tego dokonać </a:t>
            </a:r>
          </a:p>
          <a:p>
            <a:pPr marL="0" marR="0" lvl="0" indent="0" algn="l" defTabSz="1072866" rtl="0" eaLnBrk="1" fontAlgn="auto" latinLnBrk="0" hangingPunct="1">
              <a:lnSpc>
                <a:spcPct val="100000"/>
              </a:lnSpc>
              <a:spcBef>
                <a:spcPts val="0"/>
              </a:spcBef>
              <a:spcAft>
                <a:spcPts val="0"/>
              </a:spcAft>
              <a:buClrTx/>
              <a:buSzTx/>
              <a:buFontTx/>
              <a:buNone/>
              <a:tabLst/>
              <a:defRPr/>
            </a:pPr>
            <a:r>
              <a:rPr lang="pl-PL" dirty="0"/>
              <a:t>z postacią </a:t>
            </a:r>
            <a:r>
              <a:rPr lang="pl-PL" dirty="0" err="1"/>
              <a:t>hansa</a:t>
            </a:r>
            <a:r>
              <a:rPr lang="pl-PL" dirty="0"/>
              <a:t> </a:t>
            </a:r>
            <a:r>
              <a:rPr lang="pl-PL" dirty="0" err="1"/>
              <a:t>grossa</a:t>
            </a:r>
            <a:r>
              <a:rPr lang="pl-PL" dirty="0"/>
              <a:t> wiąże się również fakt że data opublikowania przez niego swojego podręcznika sędziego śledczego jako systemu kryminalistyki w Wiedniu w 1893 roku uznawana jest za moment powstania kryminalistyki</a:t>
            </a:r>
          </a:p>
        </p:txBody>
      </p:sp>
    </p:spTree>
    <p:extLst>
      <p:ext uri="{BB962C8B-B14F-4D97-AF65-F5344CB8AC3E}">
        <p14:creationId xmlns:p14="http://schemas.microsoft.com/office/powerpoint/2010/main" val="46907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412650" indent="-412650"/>
            <a:r>
              <a:rPr lang="pl-PL" sz="3446" dirty="0"/>
              <a:t>Za Kolejnego ojca kryminalistyki uznaje się </a:t>
            </a:r>
            <a:r>
              <a:rPr lang="pl-PL" sz="3446" dirty="0" err="1"/>
              <a:t>eugeniusza</a:t>
            </a:r>
            <a:r>
              <a:rPr lang="pl-PL" sz="3446" dirty="0"/>
              <a:t> Franciszka widok</a:t>
            </a:r>
          </a:p>
          <a:p>
            <a:pPr marL="412650" indent="-412650"/>
            <a:r>
              <a:rPr lang="pl-PL" sz="3446" dirty="0"/>
              <a:t>był on paryskim przestępcą zatrudnionym przez prefekta policji w Paryżu do rozpracowywania środowiska przestępczego w tym mieście, do tego zadania dobrał sobie kompanów ze swojego życia przestępczego</a:t>
            </a:r>
          </a:p>
          <a:p>
            <a:pPr marL="412650" indent="-412650"/>
            <a:r>
              <a:rPr lang="pl-PL" sz="3446" dirty="0"/>
              <a:t>wydawałoby się że jest to desperackie posunięcie ze strony władz policyjnych miasta. Należy jak pamiętać iż w tym okresie czasu przestępczość rozwijała się w sposób bardzo intensywny. Prefekt doszedł do wniosku, że aby skutecznie walczyć z nią, to trzeba ją dobrze znać; a któż jej nie zna lepiej niż sami przestępcy. Dlatego złożył taką właśnie propozycję Panu widok.</a:t>
            </a:r>
          </a:p>
          <a:p>
            <a:pPr marL="412650" indent="-412650"/>
            <a:r>
              <a:rPr lang="pl-PL" sz="3446" dirty="0"/>
              <a:t>Jest to przykład na to w jaki kreatywny sposób można podejść do kwestii walki z przestępczością. Jest to również podejście naukowe, przedmiot badań należy dobrze poznać, aby zaproponować skuteczne środki zaradcze.</a:t>
            </a:r>
          </a:p>
          <a:p>
            <a:pPr marL="412650" indent="-412650"/>
            <a:r>
              <a:rPr lang="pl-PL" sz="3446" dirty="0"/>
              <a:t>Eugeniusz Franciszek widok znał środowisko.</a:t>
            </a:r>
          </a:p>
          <a:p>
            <a:pPr marL="412650" indent="-412650"/>
            <a:r>
              <a:rPr lang="pl-PL" sz="3446" dirty="0"/>
              <a:t>Jest uznawany za autora czy też ojca zasad nowoczesnych metod pracy policyjnej, które stosowane są również współcześnie. Do tych metod należy na przykład śledzenie podejrzanych, prowadzenie agentury, czyli infiltracja środowiska przestępczego celem pozyskiwania informacji o grupach poszczególnych, osobach czy też przestępstwach, które zostały dokonane w danym miejscu i czasie. Ponadto, takie informacje były zapisywane w postaci kartotek, typowych baz danych wtedy jeszcze papierowych, które stanowią zasób wiedzy  policyjnej o osobach i tego, czego one się dopuściły, w celu skutecznego wytypowania potencjalnych sprawców przestępstw w przyszłości, ale także po to, aby reakcja </a:t>
            </a:r>
            <a:r>
              <a:rPr lang="pl-PL" sz="3446" dirty="0" err="1"/>
              <a:t>prawno</a:t>
            </a:r>
            <a:r>
              <a:rPr lang="pl-PL" sz="3446" dirty="0"/>
              <a:t> karna na przestępstwa była adekwatna chociażby względem dotychczasowego przebiegu kariery przestępczej danej osoby zwłaszcza jeżeli były recydywistą .</a:t>
            </a:r>
          </a:p>
          <a:p>
            <a:pPr marL="412650" indent="-412650"/>
            <a:endParaRPr lang="pl-PL" sz="3446" dirty="0"/>
          </a:p>
          <a:p>
            <a:pPr marL="412650" indent="-412650"/>
            <a:endParaRPr lang="pl-PL" sz="3446" dirty="0"/>
          </a:p>
          <a:p>
            <a:endParaRPr lang="pl-PL" dirty="0"/>
          </a:p>
        </p:txBody>
      </p:sp>
    </p:spTree>
    <p:extLst>
      <p:ext uri="{BB962C8B-B14F-4D97-AF65-F5344CB8AC3E}">
        <p14:creationId xmlns:p14="http://schemas.microsoft.com/office/powerpoint/2010/main" val="364286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kolejną osobą uznawaną za ojca kryminalistyki jest Alfons </a:t>
            </a:r>
            <a:r>
              <a:rPr lang="pl-PL" dirty="0" err="1"/>
              <a:t>bertilon</a:t>
            </a:r>
            <a:r>
              <a:rPr lang="pl-PL" dirty="0"/>
              <a:t>.</a:t>
            </a:r>
          </a:p>
          <a:p>
            <a:r>
              <a:rPr lang="pl-PL" dirty="0"/>
              <a:t>Było naukowcem który adaptował swoją badania do potrzeb organów ścigania</a:t>
            </a:r>
          </a:p>
          <a:p>
            <a:r>
              <a:rPr lang="pl-PL" dirty="0"/>
              <a:t>jest on uznawany za twórcę 2 rozwiązań</a:t>
            </a:r>
          </a:p>
          <a:p>
            <a:r>
              <a:rPr lang="pl-PL" dirty="0"/>
              <a:t> po pierwsze opracował antropometryczne kartotekę rejestracyjną opartą na pomiarach ludzkiego ciała</a:t>
            </a:r>
          </a:p>
          <a:p>
            <a:r>
              <a:rPr lang="pl-PL" dirty="0"/>
              <a:t> po 2 był także twórcą uznanej za pierwszą metody odtwarzania wyglądu osoby na podstawie zeznań świadków na uwagę zasługuje fakt iż jest to bardzo naukowe do rozwiązania typowych problemów z jakimi borykają się organy ścigania czyli kwestii identyfikacji osób na potrzeby wymiaru sprawiedliwości czy też organów ścigania </a:t>
            </a:r>
          </a:p>
        </p:txBody>
      </p:sp>
    </p:spTree>
    <p:extLst>
      <p:ext uri="{BB962C8B-B14F-4D97-AF65-F5344CB8AC3E}">
        <p14:creationId xmlns:p14="http://schemas.microsoft.com/office/powerpoint/2010/main" val="175918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sz="2800" dirty="0"/>
              <a:t>Dokonywał pomiarów : </a:t>
            </a:r>
          </a:p>
          <a:p>
            <a:pPr lvl="1" algn="just"/>
            <a:r>
              <a:rPr lang="pl-PL" dirty="0"/>
              <a:t>całego ciała - wzrostu w pozycji stojącej i siedzącej oraz rozwartości ramion; </a:t>
            </a:r>
          </a:p>
          <a:p>
            <a:pPr lvl="1" algn="just"/>
            <a:r>
              <a:rPr lang="pl-PL" dirty="0"/>
              <a:t>głowy - długości szerokości głowy, największej szerokości twarzy, długości i szerokości prawego ucha; </a:t>
            </a:r>
          </a:p>
          <a:p>
            <a:pPr lvl="1" algn="just"/>
            <a:r>
              <a:rPr lang="pl-PL" dirty="0"/>
              <a:t>długości niektórych członków - lewego przedramienia, lewej stopy, średniego i małego palca lewej ręki   </a:t>
            </a:r>
          </a:p>
          <a:p>
            <a:endParaRPr lang="pl-PL" dirty="0"/>
          </a:p>
        </p:txBody>
      </p:sp>
    </p:spTree>
    <p:extLst>
      <p:ext uri="{BB962C8B-B14F-4D97-AF65-F5344CB8AC3E}">
        <p14:creationId xmlns:p14="http://schemas.microsoft.com/office/powerpoint/2010/main" val="50530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12572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pl-PL" dirty="0"/>
              <a:t>Opracował on zasady tworzenia tzw. portretu mówionego, czy inaczej pamięciowego, przy wykorzystaniu indywidualnych, somatycznych, dynamicznych i innych, w tym charakterystycznych cech osób.</a:t>
            </a:r>
          </a:p>
          <a:p>
            <a:endParaRPr lang="pl-PL" dirty="0"/>
          </a:p>
          <a:p>
            <a:endParaRPr lang="pl-PL" dirty="0"/>
          </a:p>
        </p:txBody>
      </p:sp>
    </p:spTree>
    <p:extLst>
      <p:ext uri="{BB962C8B-B14F-4D97-AF65-F5344CB8AC3E}">
        <p14:creationId xmlns:p14="http://schemas.microsoft.com/office/powerpoint/2010/main" val="383150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DA3E56-FD97-C5D7-A117-0F5091F917F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BA38D3D-45E3-742A-1D77-37D8333D6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2B59473-F305-8D2B-4EA4-25DECA418CAC}"/>
              </a:ext>
            </a:extLst>
          </p:cNvPr>
          <p:cNvSpPr>
            <a:spLocks noGrp="1"/>
          </p:cNvSpPr>
          <p:nvPr>
            <p:ph type="dt" sz="half" idx="10"/>
          </p:nvPr>
        </p:nvSpPr>
        <p:spPr/>
        <p:txBody>
          <a:bodyPr/>
          <a:lstStyle/>
          <a:p>
            <a:endParaRPr lang="en-US" dirty="0"/>
          </a:p>
        </p:txBody>
      </p:sp>
      <p:sp>
        <p:nvSpPr>
          <p:cNvPr id="5" name="Symbol zastępczy stopki 4">
            <a:extLst>
              <a:ext uri="{FF2B5EF4-FFF2-40B4-BE49-F238E27FC236}">
                <a16:creationId xmlns:a16="http://schemas.microsoft.com/office/drawing/2014/main" id="{EDF5EBCB-2ED2-3FBD-B8AC-E289D7D2667E}"/>
              </a:ext>
            </a:extLst>
          </p:cNvPr>
          <p:cNvSpPr>
            <a:spLocks noGrp="1"/>
          </p:cNvSpPr>
          <p:nvPr>
            <p:ph type="ftr" sz="quarter" idx="11"/>
          </p:nvPr>
        </p:nvSpPr>
        <p:spPr/>
        <p:txBody>
          <a:bodyPr/>
          <a:lstStyle/>
          <a:p>
            <a:endParaRPr lang="en-US" dirty="0"/>
          </a:p>
        </p:txBody>
      </p:sp>
      <p:sp>
        <p:nvSpPr>
          <p:cNvPr id="6" name="Symbol zastępczy numeru slajdu 5">
            <a:extLst>
              <a:ext uri="{FF2B5EF4-FFF2-40B4-BE49-F238E27FC236}">
                <a16:creationId xmlns:a16="http://schemas.microsoft.com/office/drawing/2014/main" id="{62E52CD1-2047-6E5C-B90D-4459A1EE60B5}"/>
              </a:ext>
            </a:extLst>
          </p:cNvPr>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15201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DB4111-2F28-7FAC-39F9-04963A78FB6C}"/>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3BE4D412-3F30-CBFD-A317-51018539F653}"/>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E4B281E-4A66-57DB-7427-D5304D038AAA}"/>
              </a:ext>
            </a:extLst>
          </p:cNvPr>
          <p:cNvSpPr>
            <a:spLocks noGrp="1"/>
          </p:cNvSpPr>
          <p:nvPr>
            <p:ph type="dt" sz="half" idx="10"/>
          </p:nvPr>
        </p:nvSpPr>
        <p:spPr/>
        <p:txBody>
          <a:bodyPr/>
          <a:lstStyle/>
          <a:p>
            <a:endParaRPr lang="en-US" dirty="0"/>
          </a:p>
        </p:txBody>
      </p:sp>
      <p:sp>
        <p:nvSpPr>
          <p:cNvPr id="5" name="Symbol zastępczy stopki 4">
            <a:extLst>
              <a:ext uri="{FF2B5EF4-FFF2-40B4-BE49-F238E27FC236}">
                <a16:creationId xmlns:a16="http://schemas.microsoft.com/office/drawing/2014/main" id="{E3BD68BA-C6AB-35C4-BF6D-562BC272B4B9}"/>
              </a:ext>
            </a:extLst>
          </p:cNvPr>
          <p:cNvSpPr>
            <a:spLocks noGrp="1"/>
          </p:cNvSpPr>
          <p:nvPr>
            <p:ph type="ftr" sz="quarter" idx="11"/>
          </p:nvPr>
        </p:nvSpPr>
        <p:spPr/>
        <p:txBody>
          <a:bodyPr/>
          <a:lstStyle/>
          <a:p>
            <a:endParaRPr lang="en-US" dirty="0"/>
          </a:p>
        </p:txBody>
      </p:sp>
      <p:sp>
        <p:nvSpPr>
          <p:cNvPr id="6" name="Symbol zastępczy numeru slajdu 5">
            <a:extLst>
              <a:ext uri="{FF2B5EF4-FFF2-40B4-BE49-F238E27FC236}">
                <a16:creationId xmlns:a16="http://schemas.microsoft.com/office/drawing/2014/main" id="{C6E07696-C13C-2A1E-CDD8-004D4945D299}"/>
              </a:ext>
            </a:extLst>
          </p:cNvPr>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148072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AB75652-9B5D-E498-2BDF-9EC9787BEE6C}"/>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46211B82-F4C4-DD0A-DD67-CAE0001BA2C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D21E2A0-946E-7BB3-087E-C393D9333D79}"/>
              </a:ext>
            </a:extLst>
          </p:cNvPr>
          <p:cNvSpPr>
            <a:spLocks noGrp="1"/>
          </p:cNvSpPr>
          <p:nvPr>
            <p:ph type="dt" sz="half" idx="10"/>
          </p:nvPr>
        </p:nvSpPr>
        <p:spPr/>
        <p:txBody>
          <a:bodyPr/>
          <a:lstStyle/>
          <a:p>
            <a:endParaRPr lang="en-US" dirty="0"/>
          </a:p>
        </p:txBody>
      </p:sp>
      <p:sp>
        <p:nvSpPr>
          <p:cNvPr id="5" name="Symbol zastępczy stopki 4">
            <a:extLst>
              <a:ext uri="{FF2B5EF4-FFF2-40B4-BE49-F238E27FC236}">
                <a16:creationId xmlns:a16="http://schemas.microsoft.com/office/drawing/2014/main" id="{063CEFD1-865F-3EDE-A69E-D1AB0A271E84}"/>
              </a:ext>
            </a:extLst>
          </p:cNvPr>
          <p:cNvSpPr>
            <a:spLocks noGrp="1"/>
          </p:cNvSpPr>
          <p:nvPr>
            <p:ph type="ftr" sz="quarter" idx="11"/>
          </p:nvPr>
        </p:nvSpPr>
        <p:spPr/>
        <p:txBody>
          <a:bodyPr/>
          <a:lstStyle/>
          <a:p>
            <a:endParaRPr lang="en-US" dirty="0"/>
          </a:p>
        </p:txBody>
      </p:sp>
      <p:sp>
        <p:nvSpPr>
          <p:cNvPr id="6" name="Symbol zastępczy numeru slajdu 5">
            <a:extLst>
              <a:ext uri="{FF2B5EF4-FFF2-40B4-BE49-F238E27FC236}">
                <a16:creationId xmlns:a16="http://schemas.microsoft.com/office/drawing/2014/main" id="{19FD11FB-07CA-09CF-06C0-80F9F8EE9518}"/>
              </a:ext>
            </a:extLst>
          </p:cNvPr>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3782807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27856" y="609598"/>
            <a:ext cx="8718877" cy="3036061"/>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130695812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7986D9-A66E-7A17-AF81-50DF762E61A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9F7B257-D75A-ECE6-20D5-C8E1A425C7CF}"/>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3D4EBF7-F7F5-6093-46BD-ED04EBE4BB36}"/>
              </a:ext>
            </a:extLst>
          </p:cNvPr>
          <p:cNvSpPr>
            <a:spLocks noGrp="1"/>
          </p:cNvSpPr>
          <p:nvPr>
            <p:ph type="dt" sz="half" idx="10"/>
          </p:nvPr>
        </p:nvSpPr>
        <p:spPr/>
        <p:txBody>
          <a:bodyPr/>
          <a:lstStyle/>
          <a:p>
            <a:endParaRPr lang="en-US" dirty="0"/>
          </a:p>
        </p:txBody>
      </p:sp>
      <p:sp>
        <p:nvSpPr>
          <p:cNvPr id="5" name="Symbol zastępczy stopki 4">
            <a:extLst>
              <a:ext uri="{FF2B5EF4-FFF2-40B4-BE49-F238E27FC236}">
                <a16:creationId xmlns:a16="http://schemas.microsoft.com/office/drawing/2014/main" id="{AEF508FE-9A7A-209B-C3A7-624E64945509}"/>
              </a:ext>
            </a:extLst>
          </p:cNvPr>
          <p:cNvSpPr>
            <a:spLocks noGrp="1"/>
          </p:cNvSpPr>
          <p:nvPr>
            <p:ph type="ftr" sz="quarter" idx="11"/>
          </p:nvPr>
        </p:nvSpPr>
        <p:spPr/>
        <p:txBody>
          <a:bodyPr/>
          <a:lstStyle/>
          <a:p>
            <a:endParaRPr lang="en-US" dirty="0"/>
          </a:p>
        </p:txBody>
      </p:sp>
      <p:sp>
        <p:nvSpPr>
          <p:cNvPr id="6" name="Symbol zastępczy numeru slajdu 5">
            <a:extLst>
              <a:ext uri="{FF2B5EF4-FFF2-40B4-BE49-F238E27FC236}">
                <a16:creationId xmlns:a16="http://schemas.microsoft.com/office/drawing/2014/main" id="{89607659-F8A6-8947-3EDD-25BA45ADF736}"/>
              </a:ext>
            </a:extLst>
          </p:cNvPr>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423415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1A5F75-5AFC-5A98-7715-AC6B6ACE5CF1}"/>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50174DFB-DE1D-4A7C-23E3-D10B3D05C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4D218720-9F46-0A10-01B3-7CA97611F0CD}"/>
              </a:ext>
            </a:extLst>
          </p:cNvPr>
          <p:cNvSpPr>
            <a:spLocks noGrp="1"/>
          </p:cNvSpPr>
          <p:nvPr>
            <p:ph type="dt" sz="half" idx="10"/>
          </p:nvPr>
        </p:nvSpPr>
        <p:spPr/>
        <p:txBody>
          <a:bodyPr/>
          <a:lstStyle/>
          <a:p>
            <a:endParaRPr lang="en-US" dirty="0"/>
          </a:p>
        </p:txBody>
      </p:sp>
      <p:sp>
        <p:nvSpPr>
          <p:cNvPr id="5" name="Symbol zastępczy stopki 4">
            <a:extLst>
              <a:ext uri="{FF2B5EF4-FFF2-40B4-BE49-F238E27FC236}">
                <a16:creationId xmlns:a16="http://schemas.microsoft.com/office/drawing/2014/main" id="{A52A790F-2FA3-AD43-B0A6-1E3CE4316A40}"/>
              </a:ext>
            </a:extLst>
          </p:cNvPr>
          <p:cNvSpPr>
            <a:spLocks noGrp="1"/>
          </p:cNvSpPr>
          <p:nvPr>
            <p:ph type="ftr" sz="quarter" idx="11"/>
          </p:nvPr>
        </p:nvSpPr>
        <p:spPr/>
        <p:txBody>
          <a:bodyPr/>
          <a:lstStyle/>
          <a:p>
            <a:endParaRPr lang="en-US" dirty="0"/>
          </a:p>
        </p:txBody>
      </p:sp>
      <p:sp>
        <p:nvSpPr>
          <p:cNvPr id="6" name="Symbol zastępczy numeru slajdu 5">
            <a:extLst>
              <a:ext uri="{FF2B5EF4-FFF2-40B4-BE49-F238E27FC236}">
                <a16:creationId xmlns:a16="http://schemas.microsoft.com/office/drawing/2014/main" id="{55F8FCB0-7A51-13CF-4A8E-842214B4B7E7}"/>
              </a:ext>
            </a:extLst>
          </p:cNvPr>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2608102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DA3A9B-BBD8-0FFB-040D-C96C77B117A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33E803B-98AB-ADFE-D9A7-B4659285B875}"/>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5EB9FF6-7E35-2C92-017F-E4F1AD5F441C}"/>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885AE11-C716-D5F4-7E78-EE2C4C18713A}"/>
              </a:ext>
            </a:extLst>
          </p:cNvPr>
          <p:cNvSpPr>
            <a:spLocks noGrp="1"/>
          </p:cNvSpPr>
          <p:nvPr>
            <p:ph type="dt" sz="half" idx="10"/>
          </p:nvPr>
        </p:nvSpPr>
        <p:spPr/>
        <p:txBody>
          <a:bodyPr/>
          <a:lstStyle/>
          <a:p>
            <a:endParaRPr lang="en-US" dirty="0"/>
          </a:p>
        </p:txBody>
      </p:sp>
      <p:sp>
        <p:nvSpPr>
          <p:cNvPr id="6" name="Symbol zastępczy stopki 5">
            <a:extLst>
              <a:ext uri="{FF2B5EF4-FFF2-40B4-BE49-F238E27FC236}">
                <a16:creationId xmlns:a16="http://schemas.microsoft.com/office/drawing/2014/main" id="{3BDCD35F-B91A-EAD3-469C-5C79ACCEB470}"/>
              </a:ext>
            </a:extLst>
          </p:cNvPr>
          <p:cNvSpPr>
            <a:spLocks noGrp="1"/>
          </p:cNvSpPr>
          <p:nvPr>
            <p:ph type="ftr" sz="quarter" idx="11"/>
          </p:nvPr>
        </p:nvSpPr>
        <p:spPr/>
        <p:txBody>
          <a:bodyPr/>
          <a:lstStyle/>
          <a:p>
            <a:endParaRPr lang="en-US" dirty="0"/>
          </a:p>
        </p:txBody>
      </p:sp>
      <p:sp>
        <p:nvSpPr>
          <p:cNvPr id="7" name="Symbol zastępczy numeru slajdu 6">
            <a:extLst>
              <a:ext uri="{FF2B5EF4-FFF2-40B4-BE49-F238E27FC236}">
                <a16:creationId xmlns:a16="http://schemas.microsoft.com/office/drawing/2014/main" id="{6473C6F1-EBD9-7A52-D075-D5501A120D36}"/>
              </a:ext>
            </a:extLst>
          </p:cNvPr>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1833469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46B042-C56F-00B7-E8FE-E43F234F8834}"/>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D9518620-8D38-DD4A-9213-340CF77346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91486847-035A-3EC6-F57D-CC9BD7846A5C}"/>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B57BAFEE-0661-59DC-0352-44FC42FBD7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23517E9-7308-7C41-6FBE-5256F99D3732}"/>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BD874618-8B35-4FE1-E958-6286BD6C7654}"/>
              </a:ext>
            </a:extLst>
          </p:cNvPr>
          <p:cNvSpPr>
            <a:spLocks noGrp="1"/>
          </p:cNvSpPr>
          <p:nvPr>
            <p:ph type="dt" sz="half" idx="10"/>
          </p:nvPr>
        </p:nvSpPr>
        <p:spPr/>
        <p:txBody>
          <a:bodyPr/>
          <a:lstStyle/>
          <a:p>
            <a:endParaRPr lang="en-US" dirty="0"/>
          </a:p>
        </p:txBody>
      </p:sp>
      <p:sp>
        <p:nvSpPr>
          <p:cNvPr id="8" name="Symbol zastępczy stopki 7">
            <a:extLst>
              <a:ext uri="{FF2B5EF4-FFF2-40B4-BE49-F238E27FC236}">
                <a16:creationId xmlns:a16="http://schemas.microsoft.com/office/drawing/2014/main" id="{D24C3F22-29AF-EA4F-8EBD-59F6A57B91E6}"/>
              </a:ext>
            </a:extLst>
          </p:cNvPr>
          <p:cNvSpPr>
            <a:spLocks noGrp="1"/>
          </p:cNvSpPr>
          <p:nvPr>
            <p:ph type="ftr" sz="quarter" idx="11"/>
          </p:nvPr>
        </p:nvSpPr>
        <p:spPr/>
        <p:txBody>
          <a:bodyPr/>
          <a:lstStyle/>
          <a:p>
            <a:endParaRPr lang="en-US" dirty="0"/>
          </a:p>
        </p:txBody>
      </p:sp>
      <p:sp>
        <p:nvSpPr>
          <p:cNvPr id="9" name="Symbol zastępczy numeru slajdu 8">
            <a:extLst>
              <a:ext uri="{FF2B5EF4-FFF2-40B4-BE49-F238E27FC236}">
                <a16:creationId xmlns:a16="http://schemas.microsoft.com/office/drawing/2014/main" id="{4B17C321-4E21-5201-6DE4-580350B3BA6E}"/>
              </a:ext>
            </a:extLst>
          </p:cNvPr>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358961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59BD2D-1782-2E42-BC09-FE12EC0C4E5F}"/>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24499D6-0031-3550-BC18-21675D6AD059}"/>
              </a:ext>
            </a:extLst>
          </p:cNvPr>
          <p:cNvSpPr>
            <a:spLocks noGrp="1"/>
          </p:cNvSpPr>
          <p:nvPr>
            <p:ph type="dt" sz="half" idx="10"/>
          </p:nvPr>
        </p:nvSpPr>
        <p:spPr/>
        <p:txBody>
          <a:bodyPr/>
          <a:lstStyle/>
          <a:p>
            <a:endParaRPr lang="en-US" dirty="0"/>
          </a:p>
        </p:txBody>
      </p:sp>
      <p:sp>
        <p:nvSpPr>
          <p:cNvPr id="4" name="Symbol zastępczy stopki 3">
            <a:extLst>
              <a:ext uri="{FF2B5EF4-FFF2-40B4-BE49-F238E27FC236}">
                <a16:creationId xmlns:a16="http://schemas.microsoft.com/office/drawing/2014/main" id="{468B3D59-9F3F-DBE0-DD78-AC187D01597F}"/>
              </a:ext>
            </a:extLst>
          </p:cNvPr>
          <p:cNvSpPr>
            <a:spLocks noGrp="1"/>
          </p:cNvSpPr>
          <p:nvPr>
            <p:ph type="ftr" sz="quarter" idx="11"/>
          </p:nvPr>
        </p:nvSpPr>
        <p:spPr/>
        <p:txBody>
          <a:bodyPr/>
          <a:lstStyle/>
          <a:p>
            <a:endParaRPr lang="en-US" dirty="0"/>
          </a:p>
        </p:txBody>
      </p:sp>
      <p:sp>
        <p:nvSpPr>
          <p:cNvPr id="5" name="Symbol zastępczy numeru slajdu 4">
            <a:extLst>
              <a:ext uri="{FF2B5EF4-FFF2-40B4-BE49-F238E27FC236}">
                <a16:creationId xmlns:a16="http://schemas.microsoft.com/office/drawing/2014/main" id="{344AE7FB-E42D-8F43-87F8-BBB8D237E521}"/>
              </a:ext>
            </a:extLst>
          </p:cNvPr>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291614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40FC7933-6C55-7A5C-52B2-BAE059BB86BD}"/>
              </a:ext>
            </a:extLst>
          </p:cNvPr>
          <p:cNvSpPr>
            <a:spLocks noGrp="1"/>
          </p:cNvSpPr>
          <p:nvPr>
            <p:ph type="dt" sz="half" idx="10"/>
          </p:nvPr>
        </p:nvSpPr>
        <p:spPr/>
        <p:txBody>
          <a:bodyPr/>
          <a:lstStyle/>
          <a:p>
            <a:endParaRPr lang="en-US" dirty="0"/>
          </a:p>
        </p:txBody>
      </p:sp>
      <p:sp>
        <p:nvSpPr>
          <p:cNvPr id="3" name="Symbol zastępczy stopki 2">
            <a:extLst>
              <a:ext uri="{FF2B5EF4-FFF2-40B4-BE49-F238E27FC236}">
                <a16:creationId xmlns:a16="http://schemas.microsoft.com/office/drawing/2014/main" id="{B2149278-D6D2-2A5A-4512-E6FF65667AAD}"/>
              </a:ext>
            </a:extLst>
          </p:cNvPr>
          <p:cNvSpPr>
            <a:spLocks noGrp="1"/>
          </p:cNvSpPr>
          <p:nvPr>
            <p:ph type="ftr" sz="quarter" idx="11"/>
          </p:nvPr>
        </p:nvSpPr>
        <p:spPr/>
        <p:txBody>
          <a:bodyPr/>
          <a:lstStyle/>
          <a:p>
            <a:endParaRPr lang="en-US" dirty="0"/>
          </a:p>
        </p:txBody>
      </p:sp>
      <p:sp>
        <p:nvSpPr>
          <p:cNvPr id="4" name="Symbol zastępczy numeru slajdu 3">
            <a:extLst>
              <a:ext uri="{FF2B5EF4-FFF2-40B4-BE49-F238E27FC236}">
                <a16:creationId xmlns:a16="http://schemas.microsoft.com/office/drawing/2014/main" id="{B876FCC7-DFA0-515D-5E96-72C08C7CA4A0}"/>
              </a:ext>
            </a:extLst>
          </p:cNvPr>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28671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871FED-C06D-4301-C61C-1E92740047C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4C2D2692-EDCC-B095-74D8-05FEC3555C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6A6C260-86B4-26F4-1C88-94304186A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B2AA56F-FCCE-EB2C-2C52-32BB43537CD0}"/>
              </a:ext>
            </a:extLst>
          </p:cNvPr>
          <p:cNvSpPr>
            <a:spLocks noGrp="1"/>
          </p:cNvSpPr>
          <p:nvPr>
            <p:ph type="dt" sz="half" idx="10"/>
          </p:nvPr>
        </p:nvSpPr>
        <p:spPr/>
        <p:txBody>
          <a:bodyPr/>
          <a:lstStyle/>
          <a:p>
            <a:endParaRPr lang="en-US" dirty="0"/>
          </a:p>
        </p:txBody>
      </p:sp>
      <p:sp>
        <p:nvSpPr>
          <p:cNvPr id="6" name="Symbol zastępczy stopki 5">
            <a:extLst>
              <a:ext uri="{FF2B5EF4-FFF2-40B4-BE49-F238E27FC236}">
                <a16:creationId xmlns:a16="http://schemas.microsoft.com/office/drawing/2014/main" id="{A6EEF401-910D-895B-EACF-D356C0CE6C51}"/>
              </a:ext>
            </a:extLst>
          </p:cNvPr>
          <p:cNvSpPr>
            <a:spLocks noGrp="1"/>
          </p:cNvSpPr>
          <p:nvPr>
            <p:ph type="ftr" sz="quarter" idx="11"/>
          </p:nvPr>
        </p:nvSpPr>
        <p:spPr/>
        <p:txBody>
          <a:bodyPr/>
          <a:lstStyle/>
          <a:p>
            <a:endParaRPr lang="en-US" dirty="0"/>
          </a:p>
        </p:txBody>
      </p:sp>
      <p:sp>
        <p:nvSpPr>
          <p:cNvPr id="7" name="Symbol zastępczy numeru slajdu 6">
            <a:extLst>
              <a:ext uri="{FF2B5EF4-FFF2-40B4-BE49-F238E27FC236}">
                <a16:creationId xmlns:a16="http://schemas.microsoft.com/office/drawing/2014/main" id="{A1D03E00-6B45-E06D-E515-DA494244C0FC}"/>
              </a:ext>
            </a:extLst>
          </p:cNvPr>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116883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87E292-BB1D-5950-0293-D99CF1A1D3C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E3CB035-B060-09C8-EE71-A91172B2E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3F26CE5-9669-6EB7-7A5C-E2EEE75AD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B1108E7-82E6-CBE7-EBBF-7286501C67B9}"/>
              </a:ext>
            </a:extLst>
          </p:cNvPr>
          <p:cNvSpPr>
            <a:spLocks noGrp="1"/>
          </p:cNvSpPr>
          <p:nvPr>
            <p:ph type="dt" sz="half" idx="10"/>
          </p:nvPr>
        </p:nvSpPr>
        <p:spPr/>
        <p:txBody>
          <a:bodyPr/>
          <a:lstStyle/>
          <a:p>
            <a:endParaRPr lang="en-US" dirty="0"/>
          </a:p>
        </p:txBody>
      </p:sp>
      <p:sp>
        <p:nvSpPr>
          <p:cNvPr id="6" name="Symbol zastępczy stopki 5">
            <a:extLst>
              <a:ext uri="{FF2B5EF4-FFF2-40B4-BE49-F238E27FC236}">
                <a16:creationId xmlns:a16="http://schemas.microsoft.com/office/drawing/2014/main" id="{1A6F0C02-3E7D-726B-1138-0B1E24D0CD2C}"/>
              </a:ext>
            </a:extLst>
          </p:cNvPr>
          <p:cNvSpPr>
            <a:spLocks noGrp="1"/>
          </p:cNvSpPr>
          <p:nvPr>
            <p:ph type="ftr" sz="quarter" idx="11"/>
          </p:nvPr>
        </p:nvSpPr>
        <p:spPr/>
        <p:txBody>
          <a:bodyPr/>
          <a:lstStyle/>
          <a:p>
            <a:endParaRPr lang="en-US" dirty="0"/>
          </a:p>
        </p:txBody>
      </p:sp>
      <p:sp>
        <p:nvSpPr>
          <p:cNvPr id="7" name="Symbol zastępczy numeru slajdu 6">
            <a:extLst>
              <a:ext uri="{FF2B5EF4-FFF2-40B4-BE49-F238E27FC236}">
                <a16:creationId xmlns:a16="http://schemas.microsoft.com/office/drawing/2014/main" id="{1FDE68D7-B3C6-B12B-FF24-0C2BA31FFDA3}"/>
              </a:ext>
            </a:extLst>
          </p:cNvPr>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3989770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9D57D636-0787-E7EE-005B-FF7648579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25590728-757A-344B-E247-B245D8612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9A08506-D83C-96BD-E474-900813608C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Symbol zastępczy stopki 4">
            <a:extLst>
              <a:ext uri="{FF2B5EF4-FFF2-40B4-BE49-F238E27FC236}">
                <a16:creationId xmlns:a16="http://schemas.microsoft.com/office/drawing/2014/main" id="{A10E2E47-194F-D99D-450A-BBA0D50D3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ymbol zastępczy numeru slajdu 5">
            <a:extLst>
              <a:ext uri="{FF2B5EF4-FFF2-40B4-BE49-F238E27FC236}">
                <a16:creationId xmlns:a16="http://schemas.microsoft.com/office/drawing/2014/main" id="{0CA6BC13-D511-672D-5AE5-EF308735F7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69965547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slideLayout" Target="../slideLayouts/slideLayout2.xml"/><Relationship Id="rId21" Type="http://schemas.openxmlformats.org/officeDocument/2006/relationships/diagramLayout" Target="../diagrams/layout5.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5" Type="http://schemas.openxmlformats.org/officeDocument/2006/relationships/image" Target="../media/image1.png"/><Relationship Id="rId2" Type="http://schemas.openxmlformats.org/officeDocument/2006/relationships/audio" Target="../media/media11.m4a"/><Relationship Id="rId16" Type="http://schemas.openxmlformats.org/officeDocument/2006/relationships/diagramLayout" Target="../diagrams/layout4.xml"/><Relationship Id="rId20" Type="http://schemas.openxmlformats.org/officeDocument/2006/relationships/diagramData" Target="../diagrams/data5.xml"/><Relationship Id="rId1" Type="http://schemas.microsoft.com/office/2007/relationships/media" Target="../media/media11.m4a"/><Relationship Id="rId6" Type="http://schemas.openxmlformats.org/officeDocument/2006/relationships/diagramLayout" Target="../diagrams/layout2.xml"/><Relationship Id="rId11" Type="http://schemas.openxmlformats.org/officeDocument/2006/relationships/diagramLayout" Target="../diagrams/layout3.xml"/><Relationship Id="rId24" Type="http://schemas.microsoft.com/office/2007/relationships/diagramDrawing" Target="../diagrams/drawing5.xml"/><Relationship Id="rId5" Type="http://schemas.openxmlformats.org/officeDocument/2006/relationships/diagramData" Target="../diagrams/data2.xml"/><Relationship Id="rId15" Type="http://schemas.openxmlformats.org/officeDocument/2006/relationships/diagramData" Target="../diagrams/data4.xml"/><Relationship Id="rId23" Type="http://schemas.openxmlformats.org/officeDocument/2006/relationships/diagramColors" Target="../diagrams/colors5.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notesSlide" Target="../notesSlides/notesSlide20.xml"/><Relationship Id="rId9" Type="http://schemas.microsoft.com/office/2007/relationships/diagramDrawing" Target="../diagrams/drawing2.xml"/><Relationship Id="rId14" Type="http://schemas.microsoft.com/office/2007/relationships/diagramDrawing" Target="../diagrams/drawing3.xml"/><Relationship Id="rId22"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png"/><Relationship Id="rId4" Type="http://schemas.openxmlformats.org/officeDocument/2006/relationships/notesSlide" Target="../notesSlides/notesSlide21.xml"/><Relationship Id="rId9" Type="http://schemas.microsoft.com/office/2007/relationships/diagramDrawing" Target="../diagrams/drawing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png"/><Relationship Id="rId4" Type="http://schemas.openxmlformats.org/officeDocument/2006/relationships/notesSlide" Target="../notesSlides/notesSlide28.xml"/><Relationship Id="rId9" Type="http://schemas.microsoft.com/office/2007/relationships/diagramDrawing" Target="../diagrams/drawing9.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png"/><Relationship Id="rId4" Type="http://schemas.openxmlformats.org/officeDocument/2006/relationships/notesSlide" Target="../notesSlides/notesSlide29.xml"/><Relationship Id="rId9" Type="http://schemas.microsoft.com/office/2007/relationships/diagramDrawing" Target="../diagrams/drawing10.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png"/><Relationship Id="rId4" Type="http://schemas.openxmlformats.org/officeDocument/2006/relationships/notesSlide" Target="../notesSlides/notesSlide30.xml"/><Relationship Id="rId9" Type="http://schemas.microsoft.com/office/2007/relationships/diagramDrawing" Target="../diagrams/drawing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p:txBody>
          <a:bodyPr>
            <a:normAutofit/>
          </a:bodyPr>
          <a:lstStyle/>
          <a:p>
            <a:r>
              <a:rPr lang="pl-PL" sz="5600" b="1" dirty="0"/>
              <a:t>POCZĄTKI NAUKI KRYMINALISTYKI</a:t>
            </a:r>
          </a:p>
        </p:txBody>
      </p:sp>
      <p:sp>
        <p:nvSpPr>
          <p:cNvPr id="6" name="Symbol zastępczy tekstu 5"/>
          <p:cNvSpPr>
            <a:spLocks noGrp="1"/>
          </p:cNvSpPr>
          <p:nvPr>
            <p:ph type="subTitle" idx="1"/>
          </p:nvPr>
        </p:nvSpPr>
        <p:spPr/>
        <p:txBody>
          <a:bodyPr anchor="b">
            <a:normAutofit/>
          </a:bodyPr>
          <a:lstStyle/>
          <a:p>
            <a:r>
              <a:rPr lang="pl-PL" dirty="0"/>
              <a:t>dr hab. Wojciech Filipkowski, prof. UwB</a:t>
            </a:r>
          </a:p>
          <a:p>
            <a:r>
              <a:rPr lang="pl-PL" dirty="0"/>
              <a:t>Katedra Prawa Karnego i Kryminologii</a:t>
            </a:r>
          </a:p>
        </p:txBody>
      </p:sp>
      <p:sp>
        <p:nvSpPr>
          <p:cNvPr id="4" name="Symbol zastępczy numeru slajdu 3"/>
          <p:cNvSpPr>
            <a:spLocks noGrp="1"/>
          </p:cNvSpPr>
          <p:nvPr>
            <p:ph type="sldNum" sz="quarter" idx="12"/>
          </p:nvPr>
        </p:nvSpPr>
        <p:spPr/>
        <p:txBody>
          <a:bodyPr>
            <a:normAutofit fontScale="40000" lnSpcReduction="20000"/>
          </a:bodyPr>
          <a:lstStyle/>
          <a:p>
            <a:pPr>
              <a:spcAft>
                <a:spcPts val="738"/>
              </a:spcAft>
            </a:pPr>
            <a:fld id="{2B19053D-4B37-4D7B-8ABF-990319F02EEF}" type="slidenum">
              <a:rPr lang="en-US" sz="4800">
                <a:solidFill>
                  <a:schemeClr val="tx1"/>
                </a:solidFill>
              </a:rPr>
              <a:pPr>
                <a:spcAft>
                  <a:spcPts val="738"/>
                </a:spcAft>
              </a:pPr>
              <a:t>0</a:t>
            </a:fld>
            <a:endParaRPr lang="en-US" sz="4800">
              <a:solidFill>
                <a:schemeClr val="tx1"/>
              </a:solidFill>
            </a:endParaRPr>
          </a:p>
        </p:txBody>
      </p:sp>
      <p:pic>
        <p:nvPicPr>
          <p:cNvPr id="2" name="0 Nagrany dźwięk">
            <a:hlinkClick r:id="" action="ppaction://media"/>
            <a:extLst>
              <a:ext uri="{FF2B5EF4-FFF2-40B4-BE49-F238E27FC236}">
                <a16:creationId xmlns:a16="http://schemas.microsoft.com/office/drawing/2014/main" id="{1F2D9CC8-BF62-34BD-A2AE-8F9453D7F0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4326" y="24063"/>
            <a:ext cx="609600" cy="609600"/>
          </a:xfrm>
          <a:prstGeom prst="rect">
            <a:avLst/>
          </a:prstGeom>
        </p:spPr>
      </p:pic>
    </p:spTree>
    <p:extLst>
      <p:ext uri="{BB962C8B-B14F-4D97-AF65-F5344CB8AC3E}">
        <p14:creationId xmlns:p14="http://schemas.microsoft.com/office/powerpoint/2010/main" val="426100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144">
        <p159:morph option="byObject"/>
      </p:transition>
    </mc:Choice>
    <mc:Fallback xmlns="">
      <p:transition spd="slow" advTm="511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images 1.jpg"/>
          <p:cNvPicPr>
            <a:picLocks noChangeAspect="1"/>
          </p:cNvPicPr>
          <p:nvPr/>
        </p:nvPicPr>
        <p:blipFill>
          <a:blip r:embed="rId5"/>
          <a:stretch>
            <a:fillRect/>
          </a:stretch>
        </p:blipFill>
        <p:spPr>
          <a:xfrm>
            <a:off x="215729" y="188640"/>
            <a:ext cx="4872159" cy="633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Obraz 7" descr="images 2.jpg"/>
          <p:cNvPicPr>
            <a:picLocks noChangeAspect="1"/>
          </p:cNvPicPr>
          <p:nvPr/>
        </p:nvPicPr>
        <p:blipFill>
          <a:blip r:embed="rId6"/>
          <a:stretch>
            <a:fillRect/>
          </a:stretch>
        </p:blipFill>
        <p:spPr>
          <a:xfrm>
            <a:off x="7968208" y="260648"/>
            <a:ext cx="2156991" cy="27252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Obraz 8" descr="images 3.jpg"/>
          <p:cNvPicPr>
            <a:picLocks noChangeAspect="1"/>
          </p:cNvPicPr>
          <p:nvPr/>
        </p:nvPicPr>
        <p:blipFill>
          <a:blip r:embed="rId7"/>
          <a:stretch>
            <a:fillRect/>
          </a:stretch>
        </p:blipFill>
        <p:spPr>
          <a:xfrm>
            <a:off x="6862597" y="3321797"/>
            <a:ext cx="5113674" cy="33843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ymbol zastępczy numeru slajdu 5"/>
          <p:cNvSpPr>
            <a:spLocks noGrp="1"/>
          </p:cNvSpPr>
          <p:nvPr>
            <p:ph type="sldNum" sz="quarter" idx="12"/>
          </p:nvPr>
        </p:nvSpPr>
        <p:spPr/>
        <p:txBody>
          <a:bodyPr/>
          <a:lstStyle/>
          <a:p>
            <a:fld id="{2B19053D-4B37-4D7B-8ABF-990319F02EEF}" type="slidenum">
              <a:rPr lang="en-US" smtClean="0"/>
              <a:pPr/>
              <a:t>9</a:t>
            </a:fld>
            <a:endParaRPr lang="en-US" dirty="0"/>
          </a:p>
        </p:txBody>
      </p:sp>
      <p:pic>
        <p:nvPicPr>
          <p:cNvPr id="2" name="9 Nagrany dźwięk">
            <a:hlinkClick r:id="" action="ppaction://media"/>
            <a:extLst>
              <a:ext uri="{FF2B5EF4-FFF2-40B4-BE49-F238E27FC236}">
                <a16:creationId xmlns:a16="http://schemas.microsoft.com/office/drawing/2014/main" id="{B1683E1D-500B-CC9A-F55A-8D8B3F0185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0"/>
            <a:ext cx="609600" cy="609600"/>
          </a:xfrm>
          <a:prstGeom prst="rect">
            <a:avLst/>
          </a:prstGeom>
        </p:spPr>
      </p:pic>
    </p:spTree>
    <p:extLst>
      <p:ext uri="{BB962C8B-B14F-4D97-AF65-F5344CB8AC3E}">
        <p14:creationId xmlns:p14="http://schemas.microsoft.com/office/powerpoint/2010/main" val="3844877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554">
        <p159:morph option="byObject"/>
      </p:transition>
    </mc:Choice>
    <mc:Fallback xmlns="">
      <p:transition spd="slow" advTm="415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https://encrypted-tbn0.gstatic.com/images?q=tbn:ANd9GcRM6BuXFeyhYnMZrBKPw79OCO7RbkSyLCpgomfpDriDIW33iMiVaQ"/>
          <p:cNvSpPr>
            <a:spLocks noChangeAspect="1" noChangeArrowheads="1"/>
          </p:cNvSpPr>
          <p:nvPr/>
        </p:nvSpPr>
        <p:spPr bwMode="auto">
          <a:xfrm>
            <a:off x="207435" y="-1813168"/>
            <a:ext cx="3492500" cy="2145324"/>
          </a:xfrm>
          <a:prstGeom prst="rect">
            <a:avLst/>
          </a:prstGeom>
          <a:noFill/>
        </p:spPr>
        <p:txBody>
          <a:bodyPr vert="horz" wrap="square" lIns="132046" tIns="66022" rIns="132046" bIns="66022" numCol="1" anchor="t" anchorCtr="0" compatLnSpc="1">
            <a:prstTxWarp prst="textNoShape">
              <a:avLst/>
            </a:prstTxWarp>
          </a:bodyPr>
          <a:lstStyle/>
          <a:p>
            <a:endParaRPr lang="pl-PL" sz="2215"/>
          </a:p>
        </p:txBody>
      </p:sp>
      <p:sp>
        <p:nvSpPr>
          <p:cNvPr id="17412" name="AutoShape 4" descr="https://encrypted-tbn0.gstatic.com/images?q=tbn:ANd9GcRM6BuXFeyhYnMZrBKPw79OCO7RbkSyLCpgomfpDriDIW33iMiVaQ"/>
          <p:cNvSpPr>
            <a:spLocks noChangeAspect="1" noChangeArrowheads="1"/>
          </p:cNvSpPr>
          <p:nvPr/>
        </p:nvSpPr>
        <p:spPr bwMode="auto">
          <a:xfrm>
            <a:off x="207435" y="-1813168"/>
            <a:ext cx="3492500" cy="2145324"/>
          </a:xfrm>
          <a:prstGeom prst="rect">
            <a:avLst/>
          </a:prstGeom>
          <a:noFill/>
        </p:spPr>
        <p:txBody>
          <a:bodyPr vert="horz" wrap="square" lIns="132046" tIns="66022" rIns="132046" bIns="66022" numCol="1" anchor="t" anchorCtr="0" compatLnSpc="1">
            <a:prstTxWarp prst="textNoShape">
              <a:avLst/>
            </a:prstTxWarp>
          </a:bodyPr>
          <a:lstStyle/>
          <a:p>
            <a:endParaRPr lang="pl-PL" sz="2215"/>
          </a:p>
        </p:txBody>
      </p:sp>
      <p:pic>
        <p:nvPicPr>
          <p:cNvPr id="17414" name="Picture 6" descr="http://onin.com/fp/fmiru/bertillon_sys_forearm_overhead.jpg"/>
          <p:cNvPicPr>
            <a:picLocks noChangeAspect="1" noChangeArrowheads="1"/>
          </p:cNvPicPr>
          <p:nvPr/>
        </p:nvPicPr>
        <p:blipFill>
          <a:blip r:embed="rId2"/>
          <a:srcRect/>
          <a:stretch>
            <a:fillRect/>
          </a:stretch>
        </p:blipFill>
        <p:spPr bwMode="auto">
          <a:xfrm>
            <a:off x="380960" y="327788"/>
            <a:ext cx="7128598" cy="43803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50" name="AutoShape 2" descr="https://encrypted-tbn2.gstatic.com/images?q=tbn:ANd9GcQBuoZC3pAqyZ_2pauA-nUoHMkAmQ61_N3yw4bkWAi1iWF45PHl"/>
          <p:cNvSpPr>
            <a:spLocks noChangeAspect="1" noChangeArrowheads="1"/>
          </p:cNvSpPr>
          <p:nvPr/>
        </p:nvSpPr>
        <p:spPr bwMode="auto">
          <a:xfrm>
            <a:off x="207432" y="-2375878"/>
            <a:ext cx="2260601" cy="3317632"/>
          </a:xfrm>
          <a:prstGeom prst="rect">
            <a:avLst/>
          </a:prstGeom>
          <a:noFill/>
        </p:spPr>
        <p:txBody>
          <a:bodyPr vert="horz" wrap="square" lIns="132046" tIns="66022" rIns="132046" bIns="66022" numCol="1" anchor="t" anchorCtr="0" compatLnSpc="1">
            <a:prstTxWarp prst="textNoShape">
              <a:avLst/>
            </a:prstTxWarp>
          </a:bodyPr>
          <a:lstStyle/>
          <a:p>
            <a:endParaRPr lang="pl-PL" sz="2215"/>
          </a:p>
        </p:txBody>
      </p:sp>
      <p:pic>
        <p:nvPicPr>
          <p:cNvPr id="7" name="Obraz 6" descr="images 4.jpg"/>
          <p:cNvPicPr>
            <a:picLocks noChangeAspect="1"/>
          </p:cNvPicPr>
          <p:nvPr/>
        </p:nvPicPr>
        <p:blipFill>
          <a:blip r:embed="rId3"/>
          <a:stretch>
            <a:fillRect/>
          </a:stretch>
        </p:blipFill>
        <p:spPr>
          <a:xfrm>
            <a:off x="8058300" y="2204864"/>
            <a:ext cx="3752740" cy="43803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ymbol zastępczy numeru slajdu 5"/>
          <p:cNvSpPr>
            <a:spLocks noGrp="1"/>
          </p:cNvSpPr>
          <p:nvPr>
            <p:ph type="sldNum" sz="quarter" idx="12"/>
          </p:nvPr>
        </p:nvSpPr>
        <p:spPr/>
        <p:txBody>
          <a:bodyPr/>
          <a:lstStyle/>
          <a:p>
            <a:fld id="{2B19053D-4B37-4D7B-8ABF-990319F02EEF}" type="slidenum">
              <a:rPr lang="en-US" smtClean="0"/>
              <a:pPr/>
              <a:t>10</a:t>
            </a:fld>
            <a:endParaRPr lang="en-US" dirty="0"/>
          </a:p>
        </p:txBody>
      </p:sp>
    </p:spTree>
    <p:extLst>
      <p:ext uri="{BB962C8B-B14F-4D97-AF65-F5344CB8AC3E}">
        <p14:creationId xmlns:p14="http://schemas.microsoft.com/office/powerpoint/2010/main" val="2440526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2.bp.blogspot.com/-kl3Im7G0nRU/TX1Uc8YDcYI/AAAAAAAAAB0/rOyKkEeqy_E/s1600/Bertillon1-petit.jpg"/>
          <p:cNvPicPr>
            <a:picLocks noChangeAspect="1" noChangeArrowheads="1"/>
          </p:cNvPicPr>
          <p:nvPr/>
        </p:nvPicPr>
        <p:blipFill>
          <a:blip r:embed="rId5"/>
          <a:srcRect/>
          <a:stretch>
            <a:fillRect/>
          </a:stretch>
        </p:blipFill>
        <p:spPr bwMode="auto">
          <a:xfrm>
            <a:off x="119336" y="134676"/>
            <a:ext cx="9606717" cy="6588647"/>
          </a:xfrm>
          <a:prstGeom prst="rect">
            <a:avLst/>
          </a:prstGeom>
          <a:noFill/>
        </p:spPr>
      </p:pic>
      <p:sp>
        <p:nvSpPr>
          <p:cNvPr id="6" name="Symbol zastępczy numeru slajdu 5"/>
          <p:cNvSpPr>
            <a:spLocks noGrp="1"/>
          </p:cNvSpPr>
          <p:nvPr>
            <p:ph type="sldNum" sz="quarter" idx="12"/>
          </p:nvPr>
        </p:nvSpPr>
        <p:spPr/>
        <p:txBody>
          <a:bodyPr/>
          <a:lstStyle/>
          <a:p>
            <a:fld id="{2B19053D-4B37-4D7B-8ABF-990319F02EEF}" type="slidenum">
              <a:rPr lang="en-US" smtClean="0"/>
              <a:pPr/>
              <a:t>11</a:t>
            </a:fld>
            <a:endParaRPr lang="en-US" dirty="0"/>
          </a:p>
        </p:txBody>
      </p:sp>
      <p:pic>
        <p:nvPicPr>
          <p:cNvPr id="2" name="11 Nagrany dźwięk">
            <a:hlinkClick r:id="" action="ppaction://media"/>
            <a:extLst>
              <a:ext uri="{FF2B5EF4-FFF2-40B4-BE49-F238E27FC236}">
                <a16:creationId xmlns:a16="http://schemas.microsoft.com/office/drawing/2014/main" id="{EA10DDE5-240D-0AD6-452F-E371B8C732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40341"/>
            <a:ext cx="609600" cy="609600"/>
          </a:xfrm>
          <a:prstGeom prst="rect">
            <a:avLst/>
          </a:prstGeom>
        </p:spPr>
      </p:pic>
    </p:spTree>
    <p:extLst>
      <p:ext uri="{BB962C8B-B14F-4D97-AF65-F5344CB8AC3E}">
        <p14:creationId xmlns:p14="http://schemas.microsoft.com/office/powerpoint/2010/main" val="1045386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5762">
        <p159:morph option="byObject"/>
      </p:transition>
    </mc:Choice>
    <mc:Fallback xmlns="">
      <p:transition spd="slow" advTm="105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prstGeom prst="rect">
            <a:avLst/>
          </a:prstGeom>
        </p:spPr>
        <p:txBody>
          <a:bodyPr vert="horz" lIns="91440" tIns="45720" rIns="91440" bIns="45720" rtlCol="0" anchor="b" anchorCtr="0">
            <a:normAutofit/>
          </a:bodyPr>
          <a:lstStyle/>
          <a:p>
            <a:r>
              <a:rPr lang="en-US" sz="4700" b="1" dirty="0" err="1">
                <a:sym typeface="Times New Roman"/>
              </a:rPr>
              <a:t>ZAKRESY</a:t>
            </a:r>
            <a:r>
              <a:rPr lang="en-US" sz="4700" b="1" dirty="0">
                <a:sym typeface="Times New Roman"/>
              </a:rPr>
              <a:t> </a:t>
            </a:r>
            <a:r>
              <a:rPr lang="en-US" sz="4700" b="1" dirty="0" err="1">
                <a:sym typeface="Times New Roman"/>
              </a:rPr>
              <a:t>DEFINICYJNE</a:t>
            </a:r>
            <a:r>
              <a:rPr lang="en-US" sz="4700" b="1" dirty="0">
                <a:sym typeface="Times New Roman"/>
              </a:rPr>
              <a:t> </a:t>
            </a:r>
            <a:br>
              <a:rPr lang="pl-PL" sz="4700" b="1" dirty="0">
                <a:sym typeface="Times New Roman"/>
              </a:rPr>
            </a:br>
            <a:r>
              <a:rPr lang="en-US" sz="4700" b="1" dirty="0" err="1">
                <a:sym typeface="Times New Roman"/>
              </a:rPr>
              <a:t>NAUKI</a:t>
            </a:r>
            <a:r>
              <a:rPr lang="en-US" sz="4700" b="1" dirty="0">
                <a:sym typeface="Times New Roman"/>
              </a:rPr>
              <a:t> </a:t>
            </a:r>
            <a:r>
              <a:rPr lang="en-US" sz="4700" b="1" dirty="0" err="1">
                <a:sym typeface="Times New Roman"/>
              </a:rPr>
              <a:t>KRYMINALISTYKI</a:t>
            </a:r>
            <a:r>
              <a:rPr lang="en-US" sz="4700" b="1" dirty="0">
                <a:sym typeface="Times New Roman"/>
              </a:rPr>
              <a:t> </a:t>
            </a:r>
          </a:p>
        </p:txBody>
      </p:sp>
      <p:sp>
        <p:nvSpPr>
          <p:cNvPr id="2" name="Symbol zastępczy tekstu 1"/>
          <p:cNvSpPr>
            <a:spLocks noGrp="1"/>
          </p:cNvSpPr>
          <p:nvPr>
            <p:ph type="body" idx="1"/>
          </p:nvPr>
        </p:nvSpPr>
        <p:spPr/>
        <p:txBody>
          <a:bodyPr vert="horz" lIns="91440" tIns="45720" rIns="91440" bIns="45720" rtlCol="0" anchor="b">
            <a:normAutofit/>
          </a:bodyPr>
          <a:lstStyle/>
          <a:p>
            <a:r>
              <a:rPr lang="en-US" b="1" dirty="0">
                <a:solidFill>
                  <a:schemeClr val="tx1"/>
                </a:solidFill>
                <a:sym typeface="Times New Roman"/>
              </a:rPr>
              <a:t>W POLSCE I NA ŚWIECIE</a:t>
            </a:r>
            <a:endParaRPr lang="en-US" dirty="0">
              <a:solidFill>
                <a:schemeClr val="tx1"/>
              </a:solidFill>
            </a:endParaRPr>
          </a:p>
        </p:txBody>
      </p:sp>
      <p:sp>
        <p:nvSpPr>
          <p:cNvPr id="3" name="Symbol zastępczy numeru slajdu 2"/>
          <p:cNvSpPr>
            <a:spLocks noGrp="1"/>
          </p:cNvSpPr>
          <p:nvPr>
            <p:ph type="sldNum" sz="quarter" idx="12"/>
          </p:nvPr>
        </p:nvSpPr>
        <p:spPr/>
        <p:txBody>
          <a:bodyPr vert="horz" lIns="91440" tIns="45720" rIns="91440" bIns="45720" rtlCol="0" anchor="ctr">
            <a:normAutofit fontScale="40000" lnSpcReduction="20000"/>
          </a:bodyPr>
          <a:lstStyle/>
          <a:p>
            <a:pPr>
              <a:spcAft>
                <a:spcPts val="600"/>
              </a:spcAft>
            </a:pPr>
            <a:fld id="{2B19053D-4B37-4D7B-8ABF-990319F02EEF}" type="slidenum">
              <a:rPr lang="en-US" sz="4800" kern="1200">
                <a:solidFill>
                  <a:schemeClr val="tx1"/>
                </a:solidFill>
                <a:latin typeface="+mn-lt"/>
                <a:ea typeface="+mn-ea"/>
                <a:cs typeface="+mn-cs"/>
              </a:rPr>
              <a:pPr>
                <a:spcAft>
                  <a:spcPts val="600"/>
                </a:spcAft>
              </a:pPr>
              <a:t>12</a:t>
            </a:fld>
            <a:endParaRPr lang="en-US" sz="4800" kern="1200">
              <a:solidFill>
                <a:schemeClr val="tx1"/>
              </a:solidFill>
              <a:latin typeface="+mn-lt"/>
              <a:ea typeface="+mn-ea"/>
              <a:cs typeface="+mn-cs"/>
            </a:endParaRPr>
          </a:p>
        </p:txBody>
      </p:sp>
      <p:pic>
        <p:nvPicPr>
          <p:cNvPr id="4" name="11 Nagrany dźwięk">
            <a:hlinkClick r:id="" action="ppaction://media"/>
            <a:extLst>
              <a:ext uri="{FF2B5EF4-FFF2-40B4-BE49-F238E27FC236}">
                <a16:creationId xmlns:a16="http://schemas.microsoft.com/office/drawing/2014/main" id="{68DD0A11-D2B5-F755-71AB-9ED218CA3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0263" y="24063"/>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6436">
        <p159:morph option="byObject"/>
      </p:transition>
    </mc:Choice>
    <mc:Fallback xmlns="">
      <p:transition spd="slow" advTm="264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idx="1"/>
          </p:nvPr>
        </p:nvSpPr>
        <p:spPr>
          <a:xfrm>
            <a:off x="335360" y="548680"/>
            <a:ext cx="11521280" cy="5339670"/>
          </a:xfrm>
          <a:prstGeom prst="rect">
            <a:avLst/>
          </a:prstGeom>
        </p:spPr>
        <p:txBody>
          <a:bodyPr vert="horz" lIns="132023" tIns="132023" rIns="132023" bIns="132023" rtlCol="0" anchor="t" anchorCtr="0">
            <a:noAutofit/>
          </a:bodyPr>
          <a:lstStyle/>
          <a:p>
            <a:pPr algn="ctr">
              <a:spcBef>
                <a:spcPts val="0"/>
              </a:spcBef>
              <a:buNone/>
            </a:pPr>
            <a:r>
              <a:rPr lang="pl" sz="3446" b="1" dirty="0">
                <a:ea typeface="Times New Roman"/>
                <a:cs typeface="Times New Roman"/>
                <a:sym typeface="Times New Roman"/>
              </a:rPr>
              <a:t>Definicja Hansa Grossa:</a:t>
            </a:r>
          </a:p>
          <a:p>
            <a:pPr algn="ctr">
              <a:lnSpc>
                <a:spcPct val="150000"/>
              </a:lnSpc>
              <a:spcBef>
                <a:spcPts val="0"/>
              </a:spcBef>
              <a:buNone/>
            </a:pPr>
            <a:r>
              <a:rPr lang="pl" sz="3939" b="1" dirty="0">
                <a:ea typeface="Times New Roman"/>
                <a:cs typeface="Times New Roman"/>
                <a:sym typeface="Times New Roman"/>
              </a:rPr>
              <a:t>“</a:t>
            </a:r>
            <a:r>
              <a:rPr lang="pl" i="1" dirty="0">
                <a:ea typeface="Times New Roman"/>
                <a:cs typeface="Times New Roman"/>
                <a:sym typeface="Times New Roman"/>
              </a:rPr>
              <a:t>kryminalistyka </a:t>
            </a:r>
            <a:br>
              <a:rPr lang="pl" i="1" dirty="0">
                <a:ea typeface="Times New Roman"/>
                <a:cs typeface="Times New Roman"/>
                <a:sym typeface="Times New Roman"/>
              </a:rPr>
            </a:br>
            <a:r>
              <a:rPr lang="pl" i="1" dirty="0">
                <a:ea typeface="Times New Roman"/>
                <a:cs typeface="Times New Roman"/>
                <a:sym typeface="Times New Roman"/>
              </a:rPr>
              <a:t>jest </a:t>
            </a:r>
            <a:r>
              <a:rPr lang="pl" b="1" i="1" dirty="0">
                <a:ea typeface="Times New Roman"/>
                <a:cs typeface="Times New Roman"/>
                <a:sym typeface="Times New Roman"/>
              </a:rPr>
              <a:t>elementem wiedzy przyrodniczej w prawie karnym</a:t>
            </a:r>
            <a:r>
              <a:rPr lang="pl" i="1" dirty="0">
                <a:ea typeface="Times New Roman"/>
                <a:cs typeface="Times New Roman"/>
                <a:sym typeface="Times New Roman"/>
              </a:rPr>
              <a:t>, </a:t>
            </a:r>
          </a:p>
          <a:p>
            <a:pPr algn="ctr">
              <a:lnSpc>
                <a:spcPct val="150000"/>
              </a:lnSpc>
              <a:spcBef>
                <a:spcPts val="0"/>
              </a:spcBef>
              <a:buNone/>
            </a:pPr>
            <a:r>
              <a:rPr lang="pl" i="1" dirty="0">
                <a:ea typeface="Times New Roman"/>
                <a:cs typeface="Times New Roman"/>
                <a:sym typeface="Times New Roman"/>
              </a:rPr>
              <a:t>przedmiotem zaś jej badań są</a:t>
            </a:r>
            <a:br>
              <a:rPr lang="pl" i="1" dirty="0">
                <a:ea typeface="Times New Roman"/>
                <a:cs typeface="Times New Roman"/>
                <a:sym typeface="Times New Roman"/>
              </a:rPr>
            </a:br>
            <a:r>
              <a:rPr lang="pl" i="1" dirty="0">
                <a:ea typeface="Times New Roman"/>
                <a:cs typeface="Times New Roman"/>
                <a:sym typeface="Times New Roman"/>
              </a:rPr>
              <a:t> </a:t>
            </a:r>
            <a:r>
              <a:rPr lang="pl" b="1" i="1" dirty="0">
                <a:ea typeface="Times New Roman"/>
                <a:cs typeface="Times New Roman"/>
                <a:sym typeface="Times New Roman"/>
              </a:rPr>
              <a:t>realia</a:t>
            </a:r>
            <a:r>
              <a:rPr lang="pl" i="1" dirty="0">
                <a:ea typeface="Times New Roman"/>
                <a:cs typeface="Times New Roman"/>
                <a:sym typeface="Times New Roman"/>
              </a:rPr>
              <a:t> prawa karnego w najszerszym tego słowa znaczeniu</a:t>
            </a:r>
            <a:r>
              <a:rPr lang="pl" sz="3939" b="1" dirty="0">
                <a:ea typeface="Times New Roman"/>
                <a:cs typeface="Times New Roman"/>
                <a:sym typeface="Times New Roman"/>
              </a:rPr>
              <a:t>”</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13</a:t>
            </a:fld>
            <a:endParaRPr lang="en-US" dirty="0"/>
          </a:p>
        </p:txBody>
      </p:sp>
      <p:pic>
        <p:nvPicPr>
          <p:cNvPr id="2" name="13 Nagrany dźwięk">
            <a:hlinkClick r:id="" action="ppaction://media"/>
            <a:extLst>
              <a:ext uri="{FF2B5EF4-FFF2-40B4-BE49-F238E27FC236}">
                <a16:creationId xmlns:a16="http://schemas.microsoft.com/office/drawing/2014/main" id="{04CFB51F-DC3F-7DED-44CE-2E17643F8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1840" y="13447"/>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908">
        <p159:morph option="byObject"/>
      </p:transition>
    </mc:Choice>
    <mc:Fallback xmlns="">
      <p:transition spd="slow" advTm="37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idx="1"/>
          </p:nvPr>
        </p:nvSpPr>
        <p:spPr>
          <a:xfrm>
            <a:off x="335360" y="548680"/>
            <a:ext cx="11521280" cy="5339670"/>
          </a:xfrm>
          <a:prstGeom prst="rect">
            <a:avLst/>
          </a:prstGeom>
        </p:spPr>
        <p:txBody>
          <a:bodyPr vert="horz" lIns="132023" tIns="132023" rIns="132023" bIns="132023" rtlCol="0" anchor="t" anchorCtr="0">
            <a:noAutofit/>
          </a:bodyPr>
          <a:lstStyle/>
          <a:p>
            <a:pPr algn="ctr">
              <a:spcBef>
                <a:spcPts val="0"/>
              </a:spcBef>
              <a:buNone/>
            </a:pPr>
            <a:r>
              <a:rPr lang="pl" sz="3446" b="1" dirty="0">
                <a:ea typeface="Times New Roman"/>
                <a:cs typeface="Times New Roman"/>
                <a:sym typeface="Times New Roman"/>
              </a:rPr>
              <a:t>Edmund Locard:</a:t>
            </a:r>
          </a:p>
          <a:p>
            <a:pPr algn="ctr">
              <a:lnSpc>
                <a:spcPct val="150000"/>
              </a:lnSpc>
              <a:spcBef>
                <a:spcPts val="0"/>
              </a:spcBef>
              <a:buNone/>
            </a:pPr>
            <a:r>
              <a:rPr lang="pl" sz="2462" i="1" dirty="0">
                <a:ea typeface="Times New Roman"/>
                <a:cs typeface="Times New Roman"/>
                <a:sym typeface="Times New Roman"/>
              </a:rPr>
              <a:t>“kryminalistyka łączy</a:t>
            </a:r>
            <a:br>
              <a:rPr lang="pl" sz="2462" i="1" dirty="0">
                <a:ea typeface="Times New Roman"/>
                <a:cs typeface="Times New Roman"/>
                <a:sym typeface="Times New Roman"/>
              </a:rPr>
            </a:br>
            <a:r>
              <a:rPr lang="pl" sz="2462" i="1" dirty="0">
                <a:ea typeface="Times New Roman"/>
                <a:cs typeface="Times New Roman"/>
                <a:sym typeface="Times New Roman"/>
              </a:rPr>
              <a:t> </a:t>
            </a:r>
            <a:r>
              <a:rPr lang="pl" sz="2462" b="1" i="1" dirty="0">
                <a:ea typeface="Times New Roman"/>
                <a:cs typeface="Times New Roman"/>
                <a:sym typeface="Times New Roman"/>
              </a:rPr>
              <a:t>różne nauki w studium techniki przestępstwa</a:t>
            </a:r>
            <a:r>
              <a:rPr lang="pl" sz="2462" dirty="0">
                <a:ea typeface="Times New Roman"/>
                <a:cs typeface="Times New Roman"/>
                <a:sym typeface="Times New Roman"/>
              </a:rPr>
              <a:t>”</a:t>
            </a:r>
          </a:p>
          <a:p>
            <a:pPr algn="ctr">
              <a:spcBef>
                <a:spcPts val="0"/>
              </a:spcBef>
              <a:buNone/>
            </a:pPr>
            <a:endParaRPr lang="pl-PL" sz="3446" dirty="0">
              <a:ea typeface="Times New Roman"/>
              <a:cs typeface="Times New Roman"/>
              <a:sym typeface="Times New Roman"/>
            </a:endParaRPr>
          </a:p>
          <a:p>
            <a:pPr algn="ctr">
              <a:spcBef>
                <a:spcPts val="0"/>
              </a:spcBef>
              <a:buNone/>
            </a:pPr>
            <a:endParaRPr sz="3446" dirty="0">
              <a:ea typeface="Times New Roman"/>
              <a:cs typeface="Times New Roman"/>
              <a:sym typeface="Times New Roman"/>
            </a:endParaRPr>
          </a:p>
          <a:p>
            <a:pPr algn="ctr">
              <a:spcBef>
                <a:spcPts val="0"/>
              </a:spcBef>
              <a:buNone/>
            </a:pPr>
            <a:r>
              <a:rPr lang="pl" sz="3446" b="1" dirty="0">
                <a:ea typeface="Times New Roman"/>
                <a:cs typeface="Times New Roman"/>
                <a:sym typeface="Times New Roman"/>
              </a:rPr>
              <a:t>Paul L. Kirk:</a:t>
            </a:r>
          </a:p>
          <a:p>
            <a:pPr marL="0" indent="0" algn="ctr">
              <a:lnSpc>
                <a:spcPct val="150000"/>
              </a:lnSpc>
              <a:spcBef>
                <a:spcPts val="0"/>
              </a:spcBef>
              <a:buNone/>
            </a:pPr>
            <a:r>
              <a:rPr lang="pl" sz="2462" dirty="0">
                <a:ea typeface="Times New Roman"/>
                <a:cs typeface="Times New Roman"/>
                <a:sym typeface="Times New Roman"/>
              </a:rPr>
              <a:t>“</a:t>
            </a:r>
            <a:r>
              <a:rPr lang="pl" sz="2462" i="1" dirty="0">
                <a:ea typeface="Times New Roman"/>
                <a:cs typeface="Times New Roman"/>
                <a:sym typeface="Times New Roman"/>
              </a:rPr>
              <a:t>kryminalistyka to nauka o </a:t>
            </a:r>
            <a:r>
              <a:rPr lang="pl" sz="2462" b="1" i="1" dirty="0">
                <a:ea typeface="Times New Roman"/>
                <a:cs typeface="Times New Roman"/>
                <a:sym typeface="Times New Roman"/>
              </a:rPr>
              <a:t>indywidualizacji</a:t>
            </a:r>
            <a:r>
              <a:rPr lang="pl" sz="2462" dirty="0">
                <a:ea typeface="Times New Roman"/>
                <a:cs typeface="Times New Roman"/>
                <a:sym typeface="Times New Roman"/>
              </a:rPr>
              <a:t>” </a:t>
            </a:r>
            <a:br>
              <a:rPr lang="pl" sz="2462" dirty="0">
                <a:ea typeface="Times New Roman"/>
                <a:cs typeface="Times New Roman"/>
                <a:sym typeface="Times New Roman"/>
              </a:rPr>
            </a:br>
            <a:r>
              <a:rPr lang="pl" sz="2462" i="1" dirty="0">
                <a:ea typeface="Times New Roman"/>
                <a:cs typeface="Times New Roman"/>
                <a:sym typeface="Times New Roman"/>
              </a:rPr>
              <a:t>(org. “Criminalistics is the science of the </a:t>
            </a:r>
            <a:r>
              <a:rPr lang="en-US" sz="2462" i="1" dirty="0">
                <a:ea typeface="Times New Roman"/>
                <a:cs typeface="Times New Roman"/>
                <a:sym typeface="Times New Roman"/>
              </a:rPr>
              <a:t>individualization</a:t>
            </a:r>
            <a:r>
              <a:rPr lang="pl" sz="2462" i="1" dirty="0">
                <a:ea typeface="Times New Roman"/>
                <a:cs typeface="Times New Roman"/>
                <a:sym typeface="Times New Roman"/>
              </a:rPr>
              <a:t>”)</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14</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idx="1"/>
          </p:nvPr>
        </p:nvSpPr>
        <p:spPr>
          <a:xfrm>
            <a:off x="335360" y="620688"/>
            <a:ext cx="11521280" cy="5339670"/>
          </a:xfrm>
          <a:prstGeom prst="rect">
            <a:avLst/>
          </a:prstGeom>
        </p:spPr>
        <p:txBody>
          <a:bodyPr vert="horz" lIns="132023" tIns="132023" rIns="132023" bIns="132023" rtlCol="0" anchor="t" anchorCtr="0">
            <a:noAutofit/>
          </a:bodyPr>
          <a:lstStyle/>
          <a:p>
            <a:pPr algn="ctr">
              <a:spcBef>
                <a:spcPts val="0"/>
              </a:spcBef>
              <a:buNone/>
            </a:pPr>
            <a:r>
              <a:rPr lang="pl" b="1" dirty="0">
                <a:ea typeface="Times New Roman"/>
                <a:cs typeface="Times New Roman"/>
                <a:sym typeface="Times New Roman"/>
              </a:rPr>
              <a:t>Włodzimierz Gutekunst</a:t>
            </a:r>
          </a:p>
          <a:p>
            <a:pPr algn="ctr">
              <a:lnSpc>
                <a:spcPct val="150000"/>
              </a:lnSpc>
              <a:spcBef>
                <a:spcPts val="0"/>
              </a:spcBef>
              <a:buNone/>
            </a:pPr>
            <a:r>
              <a:rPr lang="pl" sz="2462" dirty="0">
                <a:ea typeface="Times New Roman"/>
                <a:cs typeface="Times New Roman"/>
                <a:sym typeface="Times New Roman"/>
              </a:rPr>
              <a:t> “</a:t>
            </a:r>
            <a:r>
              <a:rPr lang="pl" sz="2462" i="1" dirty="0">
                <a:ea typeface="Times New Roman"/>
                <a:cs typeface="Times New Roman"/>
                <a:sym typeface="Times New Roman"/>
              </a:rPr>
              <a:t>kryminalistyka to nauka o </a:t>
            </a:r>
            <a:r>
              <a:rPr lang="pl" sz="2462" b="1" i="1" dirty="0">
                <a:ea typeface="Times New Roman"/>
                <a:cs typeface="Times New Roman"/>
                <a:sym typeface="Times New Roman"/>
              </a:rPr>
              <a:t>taktyce</a:t>
            </a:r>
            <a:r>
              <a:rPr lang="pl" sz="2462" i="1" dirty="0">
                <a:ea typeface="Times New Roman"/>
                <a:cs typeface="Times New Roman"/>
                <a:sym typeface="Times New Roman"/>
              </a:rPr>
              <a:t> i </a:t>
            </a:r>
            <a:r>
              <a:rPr lang="pl" sz="2462" b="1" i="1" dirty="0">
                <a:ea typeface="Times New Roman"/>
                <a:cs typeface="Times New Roman"/>
                <a:sym typeface="Times New Roman"/>
              </a:rPr>
              <a:t>technice</a:t>
            </a:r>
            <a:r>
              <a:rPr lang="pl" sz="2462" i="1" dirty="0">
                <a:ea typeface="Times New Roman"/>
                <a:cs typeface="Times New Roman"/>
                <a:sym typeface="Times New Roman"/>
              </a:rPr>
              <a:t> </a:t>
            </a:r>
            <a:r>
              <a:rPr lang="pl" sz="2462" b="1" i="1" dirty="0">
                <a:ea typeface="Times New Roman"/>
                <a:cs typeface="Times New Roman"/>
                <a:sym typeface="Times New Roman"/>
              </a:rPr>
              <a:t>popełniania</a:t>
            </a:r>
            <a:r>
              <a:rPr lang="pl" sz="2462" i="1" dirty="0">
                <a:ea typeface="Times New Roman"/>
                <a:cs typeface="Times New Roman"/>
                <a:sym typeface="Times New Roman"/>
              </a:rPr>
              <a:t> </a:t>
            </a:r>
            <a:r>
              <a:rPr lang="pl" sz="2462" b="1" i="1" dirty="0">
                <a:ea typeface="Times New Roman"/>
                <a:cs typeface="Times New Roman"/>
                <a:sym typeface="Times New Roman"/>
              </a:rPr>
              <a:t>przestępstw</a:t>
            </a:r>
            <a:r>
              <a:rPr lang="pl" sz="2462" i="1" dirty="0">
                <a:ea typeface="Times New Roman"/>
                <a:cs typeface="Times New Roman"/>
                <a:sym typeface="Times New Roman"/>
              </a:rPr>
              <a:t>, </a:t>
            </a:r>
            <a:br>
              <a:rPr lang="pl" sz="2462" i="1" dirty="0">
                <a:ea typeface="Times New Roman"/>
                <a:cs typeface="Times New Roman"/>
                <a:sym typeface="Times New Roman"/>
              </a:rPr>
            </a:br>
            <a:r>
              <a:rPr lang="pl" sz="2462" i="1" dirty="0">
                <a:ea typeface="Times New Roman"/>
                <a:cs typeface="Times New Roman"/>
                <a:sym typeface="Times New Roman"/>
              </a:rPr>
              <a:t>nauka o taktyce i technice </a:t>
            </a:r>
            <a:r>
              <a:rPr lang="pl" sz="2462" b="1" i="1" dirty="0">
                <a:ea typeface="Times New Roman"/>
                <a:cs typeface="Times New Roman"/>
                <a:sym typeface="Times New Roman"/>
              </a:rPr>
              <a:t>dochodzenia</a:t>
            </a:r>
            <a:r>
              <a:rPr lang="pl" sz="2462" i="1" dirty="0">
                <a:ea typeface="Times New Roman"/>
                <a:cs typeface="Times New Roman"/>
                <a:sym typeface="Times New Roman"/>
              </a:rPr>
              <a:t> </a:t>
            </a:r>
            <a:r>
              <a:rPr lang="pl" sz="2462" b="1" i="1" dirty="0">
                <a:ea typeface="Times New Roman"/>
                <a:cs typeface="Times New Roman"/>
                <a:sym typeface="Times New Roman"/>
              </a:rPr>
              <a:t>przestępstw</a:t>
            </a:r>
            <a:r>
              <a:rPr lang="pl" sz="2462" i="1" dirty="0">
                <a:ea typeface="Times New Roman"/>
                <a:cs typeface="Times New Roman"/>
                <a:sym typeface="Times New Roman"/>
              </a:rPr>
              <a:t>, nauka o taktyce i technice </a:t>
            </a:r>
            <a:r>
              <a:rPr lang="pl" sz="2462" b="1" i="1" dirty="0">
                <a:ea typeface="Times New Roman"/>
                <a:cs typeface="Times New Roman"/>
                <a:sym typeface="Times New Roman"/>
              </a:rPr>
              <a:t>zapobiegania</a:t>
            </a:r>
            <a:r>
              <a:rPr lang="pl" sz="2462" i="1" dirty="0">
                <a:ea typeface="Times New Roman"/>
                <a:cs typeface="Times New Roman"/>
                <a:sym typeface="Times New Roman"/>
              </a:rPr>
              <a:t> </a:t>
            </a:r>
            <a:r>
              <a:rPr lang="pl" sz="2462" b="1" i="1" dirty="0">
                <a:ea typeface="Times New Roman"/>
                <a:cs typeface="Times New Roman"/>
                <a:sym typeface="Times New Roman"/>
              </a:rPr>
              <a:t>przestępstwom</a:t>
            </a:r>
            <a:r>
              <a:rPr lang="pl" sz="2462" i="1" dirty="0">
                <a:ea typeface="Times New Roman"/>
                <a:cs typeface="Times New Roman"/>
                <a:sym typeface="Times New Roman"/>
              </a:rPr>
              <a:t>.</a:t>
            </a:r>
            <a:r>
              <a:rPr lang="pl" sz="2462" dirty="0">
                <a:ea typeface="Times New Roman"/>
                <a:cs typeface="Times New Roman"/>
                <a:sym typeface="Times New Roman"/>
              </a:rPr>
              <a:t>”</a:t>
            </a:r>
          </a:p>
          <a:p>
            <a:pPr algn="ctr">
              <a:spcBef>
                <a:spcPts val="0"/>
              </a:spcBef>
              <a:buNone/>
            </a:pPr>
            <a:endParaRPr lang="pl-PL" sz="2462" dirty="0">
              <a:ea typeface="Times New Roman"/>
              <a:cs typeface="Times New Roman"/>
              <a:sym typeface="Times New Roman"/>
            </a:endParaRPr>
          </a:p>
          <a:p>
            <a:pPr algn="ctr">
              <a:spcBef>
                <a:spcPts val="0"/>
              </a:spcBef>
              <a:buNone/>
            </a:pPr>
            <a:endParaRPr sz="2462" dirty="0">
              <a:ea typeface="Times New Roman"/>
              <a:cs typeface="Times New Roman"/>
              <a:sym typeface="Times New Roman"/>
            </a:endParaRPr>
          </a:p>
          <a:p>
            <a:pPr algn="ctr">
              <a:spcBef>
                <a:spcPts val="0"/>
              </a:spcBef>
              <a:buNone/>
            </a:pPr>
            <a:r>
              <a:rPr lang="pl" b="1" dirty="0">
                <a:ea typeface="Times New Roman"/>
                <a:cs typeface="Times New Roman"/>
                <a:sym typeface="Times New Roman"/>
              </a:rPr>
              <a:t>Brunon Hołyst </a:t>
            </a:r>
          </a:p>
          <a:p>
            <a:pPr algn="ctr">
              <a:lnSpc>
                <a:spcPct val="150000"/>
              </a:lnSpc>
              <a:spcBef>
                <a:spcPts val="0"/>
              </a:spcBef>
              <a:buNone/>
            </a:pPr>
            <a:r>
              <a:rPr lang="pl" sz="2462" dirty="0">
                <a:ea typeface="Times New Roman"/>
                <a:cs typeface="Times New Roman"/>
                <a:sym typeface="Times New Roman"/>
              </a:rPr>
              <a:t>“</a:t>
            </a:r>
            <a:r>
              <a:rPr lang="pl" sz="2462" i="1" dirty="0">
                <a:ea typeface="Times New Roman"/>
                <a:cs typeface="Times New Roman"/>
                <a:sym typeface="Times New Roman"/>
              </a:rPr>
              <a:t>naukę o metodach </a:t>
            </a:r>
            <a:r>
              <a:rPr lang="pl" sz="2462" b="1" i="1" dirty="0">
                <a:ea typeface="Times New Roman"/>
                <a:cs typeface="Times New Roman"/>
                <a:sym typeface="Times New Roman"/>
              </a:rPr>
              <a:t>ustalania</a:t>
            </a:r>
            <a:r>
              <a:rPr lang="pl" sz="2462" i="1" dirty="0">
                <a:ea typeface="Times New Roman"/>
                <a:cs typeface="Times New Roman"/>
                <a:sym typeface="Times New Roman"/>
              </a:rPr>
              <a:t> </a:t>
            </a:r>
            <a:r>
              <a:rPr lang="pl" sz="2462" b="1" i="1" dirty="0">
                <a:ea typeface="Times New Roman"/>
                <a:cs typeface="Times New Roman"/>
                <a:sym typeface="Times New Roman"/>
              </a:rPr>
              <a:t>faktu</a:t>
            </a:r>
            <a:r>
              <a:rPr lang="pl" sz="2462" i="1" dirty="0">
                <a:ea typeface="Times New Roman"/>
                <a:cs typeface="Times New Roman"/>
                <a:sym typeface="Times New Roman"/>
              </a:rPr>
              <a:t> </a:t>
            </a:r>
            <a:r>
              <a:rPr lang="pl" sz="2462" b="1" i="1" dirty="0">
                <a:ea typeface="Times New Roman"/>
                <a:cs typeface="Times New Roman"/>
                <a:sym typeface="Times New Roman"/>
              </a:rPr>
              <a:t>przestępstwa</a:t>
            </a:r>
            <a:r>
              <a:rPr lang="pl" sz="2462" i="1" dirty="0">
                <a:ea typeface="Times New Roman"/>
                <a:cs typeface="Times New Roman"/>
                <a:sym typeface="Times New Roman"/>
              </a:rPr>
              <a:t>, </a:t>
            </a:r>
            <a:r>
              <a:rPr lang="pl" sz="2462" b="1" i="1" dirty="0">
                <a:ea typeface="Times New Roman"/>
                <a:cs typeface="Times New Roman"/>
                <a:sym typeface="Times New Roman"/>
              </a:rPr>
              <a:t>sposobu</a:t>
            </a:r>
            <a:r>
              <a:rPr lang="pl" sz="2462" i="1" dirty="0">
                <a:ea typeface="Times New Roman"/>
                <a:cs typeface="Times New Roman"/>
                <a:sym typeface="Times New Roman"/>
              </a:rPr>
              <a:t> jego popełniania, </a:t>
            </a:r>
            <a:br>
              <a:rPr lang="pl" sz="2462" i="1" dirty="0">
                <a:ea typeface="Times New Roman"/>
                <a:cs typeface="Times New Roman"/>
                <a:sym typeface="Times New Roman"/>
              </a:rPr>
            </a:br>
            <a:r>
              <a:rPr lang="pl" sz="2462" b="1" i="1" dirty="0">
                <a:ea typeface="Times New Roman"/>
                <a:cs typeface="Times New Roman"/>
                <a:sym typeface="Times New Roman"/>
              </a:rPr>
              <a:t>wykrywania</a:t>
            </a:r>
            <a:r>
              <a:rPr lang="pl" sz="2462" i="1" dirty="0">
                <a:ea typeface="Times New Roman"/>
                <a:cs typeface="Times New Roman"/>
                <a:sym typeface="Times New Roman"/>
              </a:rPr>
              <a:t> </a:t>
            </a:r>
            <a:r>
              <a:rPr lang="pl" sz="2462" b="1" i="1" dirty="0">
                <a:ea typeface="Times New Roman"/>
                <a:cs typeface="Times New Roman"/>
                <a:sym typeface="Times New Roman"/>
              </a:rPr>
              <a:t>sprawców</a:t>
            </a:r>
            <a:r>
              <a:rPr lang="pl" sz="2462" i="1" dirty="0">
                <a:ea typeface="Times New Roman"/>
                <a:cs typeface="Times New Roman"/>
                <a:sym typeface="Times New Roman"/>
              </a:rPr>
              <a:t> i </a:t>
            </a:r>
            <a:r>
              <a:rPr lang="pl" sz="2462" b="1" i="1" dirty="0">
                <a:ea typeface="Times New Roman"/>
                <a:cs typeface="Times New Roman"/>
                <a:sym typeface="Times New Roman"/>
              </a:rPr>
              <a:t>zapobiegania</a:t>
            </a:r>
            <a:r>
              <a:rPr lang="pl" sz="2462" i="1" dirty="0">
                <a:ea typeface="Times New Roman"/>
                <a:cs typeface="Times New Roman"/>
                <a:sym typeface="Times New Roman"/>
              </a:rPr>
              <a:t> </a:t>
            </a:r>
            <a:r>
              <a:rPr lang="pl" sz="2462" b="1" i="1" dirty="0">
                <a:ea typeface="Times New Roman"/>
                <a:cs typeface="Times New Roman"/>
                <a:sym typeface="Times New Roman"/>
              </a:rPr>
              <a:t>przestępstwom</a:t>
            </a:r>
            <a:r>
              <a:rPr lang="pl" sz="2462" i="1" dirty="0">
                <a:ea typeface="Times New Roman"/>
                <a:cs typeface="Times New Roman"/>
                <a:sym typeface="Times New Roman"/>
              </a:rPr>
              <a:t> </a:t>
            </a:r>
            <a:br>
              <a:rPr lang="pl" sz="2462" i="1" dirty="0">
                <a:ea typeface="Times New Roman"/>
                <a:cs typeface="Times New Roman"/>
                <a:sym typeface="Times New Roman"/>
              </a:rPr>
            </a:br>
            <a:r>
              <a:rPr lang="pl" sz="2462" i="1" dirty="0">
                <a:ea typeface="Times New Roman"/>
                <a:cs typeface="Times New Roman"/>
                <a:sym typeface="Times New Roman"/>
              </a:rPr>
              <a:t>oraz </a:t>
            </a:r>
            <a:r>
              <a:rPr lang="pl" sz="2462" b="1" i="1" dirty="0">
                <a:ea typeface="Times New Roman"/>
                <a:cs typeface="Times New Roman"/>
                <a:sym typeface="Times New Roman"/>
              </a:rPr>
              <a:t>innym ujemnym zjawiskom społecznym</a:t>
            </a:r>
            <a:r>
              <a:rPr lang="pl" sz="2462" dirty="0">
                <a:ea typeface="Times New Roman"/>
                <a:cs typeface="Times New Roman"/>
                <a:sym typeface="Times New Roman"/>
              </a:rPr>
              <a:t>”</a:t>
            </a:r>
            <a:endParaRPr sz="2462" dirty="0">
              <a:ea typeface="Times New Roman"/>
              <a:cs typeface="Times New Roman"/>
              <a:sym typeface="Times New Roman"/>
            </a:endParaRP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15</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idx="1"/>
          </p:nvPr>
        </p:nvSpPr>
        <p:spPr>
          <a:xfrm>
            <a:off x="335360" y="548680"/>
            <a:ext cx="11521280" cy="5251045"/>
          </a:xfrm>
          <a:prstGeom prst="rect">
            <a:avLst/>
          </a:prstGeom>
        </p:spPr>
        <p:txBody>
          <a:bodyPr vert="horz" lIns="132023" tIns="132023" rIns="132023" bIns="132023" rtlCol="0" anchor="t" anchorCtr="0">
            <a:noAutofit/>
          </a:bodyPr>
          <a:lstStyle/>
          <a:p>
            <a:pPr algn="ctr">
              <a:spcBef>
                <a:spcPts val="0"/>
              </a:spcBef>
              <a:buClr>
                <a:schemeClr val="dk1"/>
              </a:buClr>
              <a:buSzPct val="61111"/>
              <a:buNone/>
            </a:pPr>
            <a:r>
              <a:rPr lang="pl" b="1" dirty="0">
                <a:ea typeface="Times New Roman"/>
                <a:cs typeface="Times New Roman"/>
                <a:sym typeface="Times New Roman"/>
              </a:rPr>
              <a:t>Mariusz Kulicki </a:t>
            </a:r>
          </a:p>
          <a:p>
            <a:pPr algn="ctr">
              <a:lnSpc>
                <a:spcPct val="150000"/>
              </a:lnSpc>
              <a:spcBef>
                <a:spcPts val="0"/>
              </a:spcBef>
              <a:buNone/>
            </a:pPr>
            <a:r>
              <a:rPr lang="pl" sz="2462" dirty="0">
                <a:ea typeface="Times New Roman"/>
                <a:cs typeface="Times New Roman"/>
                <a:sym typeface="Times New Roman"/>
              </a:rPr>
              <a:t> “[nauka]</a:t>
            </a:r>
            <a:r>
              <a:rPr lang="pl" sz="2462" i="1" dirty="0">
                <a:ea typeface="Times New Roman"/>
                <a:cs typeface="Times New Roman"/>
                <a:sym typeface="Times New Roman"/>
              </a:rPr>
              <a:t>o </a:t>
            </a:r>
            <a:r>
              <a:rPr lang="pl" sz="2462" b="1" i="1" dirty="0">
                <a:ea typeface="Times New Roman"/>
                <a:cs typeface="Times New Roman"/>
                <a:sym typeface="Times New Roman"/>
              </a:rPr>
              <a:t>rozpoznawaniu środowisk kryminalnych</a:t>
            </a:r>
            <a:r>
              <a:rPr lang="pl" sz="2462" i="1" dirty="0">
                <a:ea typeface="Times New Roman"/>
                <a:cs typeface="Times New Roman"/>
                <a:sym typeface="Times New Roman"/>
              </a:rPr>
              <a:t>, o </a:t>
            </a:r>
            <a:r>
              <a:rPr lang="pl" sz="2462" b="1" i="1" dirty="0">
                <a:ea typeface="Times New Roman"/>
                <a:cs typeface="Times New Roman"/>
                <a:sym typeface="Times New Roman"/>
              </a:rPr>
              <a:t>wykrywaniu przestępstw </a:t>
            </a:r>
            <a:br>
              <a:rPr lang="pl" sz="2462" i="1" dirty="0">
                <a:ea typeface="Times New Roman"/>
                <a:cs typeface="Times New Roman"/>
                <a:sym typeface="Times New Roman"/>
              </a:rPr>
            </a:br>
            <a:r>
              <a:rPr lang="pl" sz="2462" i="1" dirty="0">
                <a:ea typeface="Times New Roman"/>
                <a:cs typeface="Times New Roman"/>
                <a:sym typeface="Times New Roman"/>
              </a:rPr>
              <a:t>i ustalaniu </a:t>
            </a:r>
            <a:r>
              <a:rPr lang="pl" sz="2462" b="1" i="1" dirty="0">
                <a:ea typeface="Times New Roman"/>
                <a:cs typeface="Times New Roman"/>
                <a:sym typeface="Times New Roman"/>
              </a:rPr>
              <a:t>osób</a:t>
            </a:r>
            <a:r>
              <a:rPr lang="pl" sz="2462" i="1" dirty="0">
                <a:ea typeface="Times New Roman"/>
                <a:cs typeface="Times New Roman"/>
                <a:sym typeface="Times New Roman"/>
              </a:rPr>
              <a:t> mogących być ich </a:t>
            </a:r>
            <a:r>
              <a:rPr lang="pl" sz="2462" b="1" i="1" dirty="0">
                <a:ea typeface="Times New Roman"/>
                <a:cs typeface="Times New Roman"/>
                <a:sym typeface="Times New Roman"/>
              </a:rPr>
              <a:t>sprawcami</a:t>
            </a:r>
            <a:r>
              <a:rPr lang="pl" sz="2462" i="1" dirty="0">
                <a:ea typeface="Times New Roman"/>
                <a:cs typeface="Times New Roman"/>
                <a:sym typeface="Times New Roman"/>
              </a:rPr>
              <a:t>, o </a:t>
            </a:r>
            <a:r>
              <a:rPr lang="pl" sz="2462" b="1" i="1" dirty="0">
                <a:ea typeface="Times New Roman"/>
                <a:cs typeface="Times New Roman"/>
                <a:sym typeface="Times New Roman"/>
              </a:rPr>
              <a:t>uzyskaniu środków dowodowych</a:t>
            </a:r>
            <a:r>
              <a:rPr lang="pl" sz="2462" i="1" dirty="0">
                <a:ea typeface="Times New Roman"/>
                <a:cs typeface="Times New Roman"/>
                <a:sym typeface="Times New Roman"/>
              </a:rPr>
              <a:t>, </a:t>
            </a:r>
            <a:br>
              <a:rPr lang="pl" sz="2462" i="1" dirty="0">
                <a:ea typeface="Times New Roman"/>
                <a:cs typeface="Times New Roman"/>
                <a:sym typeface="Times New Roman"/>
              </a:rPr>
            </a:br>
            <a:r>
              <a:rPr lang="pl" sz="2462" i="1" dirty="0">
                <a:ea typeface="Times New Roman"/>
                <a:cs typeface="Times New Roman"/>
                <a:sym typeface="Times New Roman"/>
              </a:rPr>
              <a:t>o </a:t>
            </a:r>
            <a:r>
              <a:rPr lang="pl" sz="2462" b="1" i="1" dirty="0">
                <a:ea typeface="Times New Roman"/>
                <a:cs typeface="Times New Roman"/>
                <a:sym typeface="Times New Roman"/>
              </a:rPr>
              <a:t>udowadnianiu sprawstwa </a:t>
            </a:r>
            <a:r>
              <a:rPr lang="pl" sz="2462" i="1" dirty="0">
                <a:ea typeface="Times New Roman"/>
                <a:cs typeface="Times New Roman"/>
                <a:sym typeface="Times New Roman"/>
              </a:rPr>
              <a:t>oraz </a:t>
            </a:r>
            <a:r>
              <a:rPr lang="pl" sz="2462" b="1" i="1" dirty="0">
                <a:ea typeface="Times New Roman"/>
                <a:cs typeface="Times New Roman"/>
                <a:sym typeface="Times New Roman"/>
              </a:rPr>
              <a:t>o zapobieganiu przestępstwom</a:t>
            </a:r>
            <a:r>
              <a:rPr lang="pl" sz="2462" dirty="0">
                <a:ea typeface="Times New Roman"/>
                <a:cs typeface="Times New Roman"/>
                <a:sym typeface="Times New Roman"/>
              </a:rPr>
              <a:t>”</a:t>
            </a:r>
          </a:p>
          <a:p>
            <a:pPr>
              <a:spcBef>
                <a:spcPts val="0"/>
              </a:spcBef>
              <a:buNone/>
            </a:pPr>
            <a:endParaRPr sz="2462"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16</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idx="1"/>
          </p:nvPr>
        </p:nvSpPr>
        <p:spPr>
          <a:xfrm>
            <a:off x="335360" y="548680"/>
            <a:ext cx="11521280" cy="5251045"/>
          </a:xfrm>
          <a:prstGeom prst="rect">
            <a:avLst/>
          </a:prstGeom>
        </p:spPr>
        <p:txBody>
          <a:bodyPr vert="horz" lIns="132023" tIns="132023" rIns="132023" bIns="132023" rtlCol="0" anchor="t" anchorCtr="0">
            <a:noAutofit/>
          </a:bodyPr>
          <a:lstStyle/>
          <a:p>
            <a:pPr algn="ctr">
              <a:spcBef>
                <a:spcPts val="0"/>
              </a:spcBef>
              <a:buNone/>
            </a:pPr>
            <a:r>
              <a:rPr lang="pl" b="1" dirty="0">
                <a:ea typeface="Times New Roman"/>
                <a:cs typeface="Times New Roman"/>
                <a:sym typeface="Times New Roman"/>
              </a:rPr>
              <a:t>Zbigniew Czeczot i Tadeusz Tomaszewski</a:t>
            </a:r>
          </a:p>
          <a:p>
            <a:pPr algn="ctr">
              <a:lnSpc>
                <a:spcPct val="150000"/>
              </a:lnSpc>
              <a:spcBef>
                <a:spcPts val="0"/>
              </a:spcBef>
              <a:buNone/>
            </a:pPr>
            <a:r>
              <a:rPr lang="pl" sz="2462" dirty="0">
                <a:ea typeface="Times New Roman"/>
                <a:cs typeface="Times New Roman"/>
                <a:sym typeface="Times New Roman"/>
              </a:rPr>
              <a:t>“</a:t>
            </a:r>
            <a:r>
              <a:rPr lang="pl" sz="2462" i="1" dirty="0">
                <a:ea typeface="Times New Roman"/>
                <a:cs typeface="Times New Roman"/>
                <a:sym typeface="Times New Roman"/>
              </a:rPr>
              <a:t>kryminalistyka jest nauką </a:t>
            </a:r>
            <a:r>
              <a:rPr lang="pl" sz="2462" b="1" i="1" dirty="0">
                <a:ea typeface="Times New Roman"/>
                <a:cs typeface="Times New Roman"/>
                <a:sym typeface="Times New Roman"/>
              </a:rPr>
              <a:t>praktyczną</a:t>
            </a:r>
            <a:r>
              <a:rPr lang="pl" sz="2462" i="1" dirty="0">
                <a:ea typeface="Times New Roman"/>
                <a:cs typeface="Times New Roman"/>
                <a:sym typeface="Times New Roman"/>
              </a:rPr>
              <a:t>, opracowującą </a:t>
            </a:r>
            <a:r>
              <a:rPr lang="pl" sz="2462" b="1" i="1" dirty="0">
                <a:ea typeface="Times New Roman"/>
                <a:cs typeface="Times New Roman"/>
                <a:sym typeface="Times New Roman"/>
              </a:rPr>
              <a:t>zasady</a:t>
            </a:r>
            <a:r>
              <a:rPr lang="pl" sz="2462" i="1" dirty="0">
                <a:ea typeface="Times New Roman"/>
                <a:cs typeface="Times New Roman"/>
                <a:sym typeface="Times New Roman"/>
              </a:rPr>
              <a:t> </a:t>
            </a:r>
            <a:r>
              <a:rPr lang="pl" sz="2462" b="1" i="1" dirty="0">
                <a:ea typeface="Times New Roman"/>
                <a:cs typeface="Times New Roman"/>
                <a:sym typeface="Times New Roman"/>
              </a:rPr>
              <a:t>sprawnego</a:t>
            </a:r>
            <a:r>
              <a:rPr lang="pl" sz="2462" i="1" dirty="0">
                <a:ea typeface="Times New Roman"/>
                <a:cs typeface="Times New Roman"/>
                <a:sym typeface="Times New Roman"/>
              </a:rPr>
              <a:t> </a:t>
            </a:r>
            <a:r>
              <a:rPr lang="pl" sz="2462" b="1" i="1" dirty="0">
                <a:ea typeface="Times New Roman"/>
                <a:cs typeface="Times New Roman"/>
                <a:sym typeface="Times New Roman"/>
              </a:rPr>
              <a:t>działania</a:t>
            </a:r>
            <a:r>
              <a:rPr lang="pl" sz="2462" i="1" dirty="0">
                <a:ea typeface="Times New Roman"/>
                <a:cs typeface="Times New Roman"/>
                <a:sym typeface="Times New Roman"/>
              </a:rPr>
              <a:t>, stosowanie </a:t>
            </a:r>
            <a:r>
              <a:rPr lang="pl" sz="2462" b="1" i="1" dirty="0">
                <a:ea typeface="Times New Roman"/>
                <a:cs typeface="Times New Roman"/>
                <a:sym typeface="Times New Roman"/>
              </a:rPr>
              <a:t>środków technicznych i laboratoryjnych metod badawczych </a:t>
            </a:r>
            <a:br>
              <a:rPr lang="pl" sz="2462" i="1" dirty="0">
                <a:ea typeface="Times New Roman"/>
                <a:cs typeface="Times New Roman"/>
                <a:sym typeface="Times New Roman"/>
              </a:rPr>
            </a:br>
            <a:r>
              <a:rPr lang="pl" sz="2462" i="1" dirty="0">
                <a:ea typeface="Times New Roman"/>
                <a:cs typeface="Times New Roman"/>
                <a:sym typeface="Times New Roman"/>
              </a:rPr>
              <a:t>w celu </a:t>
            </a:r>
            <a:r>
              <a:rPr lang="pl" sz="2462" b="1" i="1" dirty="0">
                <a:ea typeface="Times New Roman"/>
                <a:cs typeface="Times New Roman"/>
                <a:sym typeface="Times New Roman"/>
              </a:rPr>
              <a:t>zapobiegania</a:t>
            </a:r>
            <a:r>
              <a:rPr lang="pl" sz="2462" i="1" dirty="0">
                <a:ea typeface="Times New Roman"/>
                <a:cs typeface="Times New Roman"/>
                <a:sym typeface="Times New Roman"/>
              </a:rPr>
              <a:t> popełnianiu przestępstw i </a:t>
            </a:r>
            <a:r>
              <a:rPr lang="pl" sz="2462" b="1" i="1" dirty="0">
                <a:ea typeface="Times New Roman"/>
                <a:cs typeface="Times New Roman"/>
                <a:sym typeface="Times New Roman"/>
              </a:rPr>
              <a:t>wykrywania</a:t>
            </a:r>
            <a:r>
              <a:rPr lang="pl" sz="2462" i="1" dirty="0">
                <a:ea typeface="Times New Roman"/>
                <a:cs typeface="Times New Roman"/>
                <a:sym typeface="Times New Roman"/>
              </a:rPr>
              <a:t> ich oraz </a:t>
            </a:r>
            <a:r>
              <a:rPr lang="pl" sz="2462" b="1" i="1" dirty="0">
                <a:ea typeface="Times New Roman"/>
                <a:cs typeface="Times New Roman"/>
                <a:sym typeface="Times New Roman"/>
              </a:rPr>
              <a:t>ustalenia</a:t>
            </a:r>
            <a:r>
              <a:rPr lang="pl" sz="2462" i="1" dirty="0">
                <a:ea typeface="Times New Roman"/>
                <a:cs typeface="Times New Roman"/>
                <a:sym typeface="Times New Roman"/>
              </a:rPr>
              <a:t> </a:t>
            </a:r>
            <a:r>
              <a:rPr lang="pl" sz="2462" b="1" i="1" dirty="0">
                <a:ea typeface="Times New Roman"/>
                <a:cs typeface="Times New Roman"/>
                <a:sym typeface="Times New Roman"/>
              </a:rPr>
              <a:t>faktów</a:t>
            </a:r>
            <a:r>
              <a:rPr lang="pl" sz="2462" i="1" dirty="0">
                <a:ea typeface="Times New Roman"/>
                <a:cs typeface="Times New Roman"/>
                <a:sym typeface="Times New Roman"/>
              </a:rPr>
              <a:t> mających znaczenie dowodowe w postępowaniu karnym (przygotowawczym i sądowym) albo innym(np. cywilnym, podatkowym)</a:t>
            </a:r>
            <a:r>
              <a:rPr lang="pl" sz="2462" dirty="0">
                <a:ea typeface="Times New Roman"/>
                <a:cs typeface="Times New Roman"/>
                <a:sym typeface="Times New Roman"/>
              </a:rPr>
              <a:t>”. </a:t>
            </a:r>
          </a:p>
          <a:p>
            <a:pPr>
              <a:spcBef>
                <a:spcPts val="0"/>
              </a:spcBef>
              <a:buNone/>
            </a:pPr>
            <a:endParaRPr sz="2462"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17</a:t>
            </a:fld>
            <a:endParaRPr lang="en-US" dirty="0"/>
          </a:p>
        </p:txBody>
      </p:sp>
    </p:spTree>
    <p:extLst>
      <p:ext uri="{BB962C8B-B14F-4D97-AF65-F5344CB8AC3E}">
        <p14:creationId xmlns:p14="http://schemas.microsoft.com/office/powerpoint/2010/main" val="121352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idx="1"/>
          </p:nvPr>
        </p:nvSpPr>
        <p:spPr>
          <a:xfrm>
            <a:off x="325188" y="548680"/>
            <a:ext cx="11541623" cy="4824536"/>
          </a:xfrm>
          <a:prstGeom prst="rect">
            <a:avLst/>
          </a:prstGeom>
        </p:spPr>
        <p:txBody>
          <a:bodyPr vert="horz" lIns="132023" tIns="132023" rIns="132023" bIns="132023" rtlCol="0" anchor="t" anchorCtr="0">
            <a:noAutofit/>
          </a:bodyPr>
          <a:lstStyle/>
          <a:p>
            <a:pPr algn="ctr">
              <a:spcBef>
                <a:spcPts val="0"/>
              </a:spcBef>
              <a:buClr>
                <a:schemeClr val="dk1"/>
              </a:buClr>
              <a:buSzPct val="61111"/>
              <a:buNone/>
            </a:pPr>
            <a:r>
              <a:rPr lang="pl" b="1" dirty="0">
                <a:ea typeface="Times New Roman"/>
                <a:cs typeface="Times New Roman"/>
                <a:sym typeface="Times New Roman"/>
              </a:rPr>
              <a:t>Tadeusz Hanausek </a:t>
            </a:r>
          </a:p>
          <a:p>
            <a:pPr algn="ctr">
              <a:lnSpc>
                <a:spcPct val="150000"/>
              </a:lnSpc>
              <a:spcBef>
                <a:spcPts val="0"/>
              </a:spcBef>
              <a:buClr>
                <a:schemeClr val="dk1"/>
              </a:buClr>
              <a:buSzPct val="61111"/>
              <a:buNone/>
            </a:pPr>
            <a:r>
              <a:rPr lang="pl" sz="2400" dirty="0">
                <a:ea typeface="Times New Roman"/>
                <a:cs typeface="Times New Roman"/>
                <a:sym typeface="Times New Roman"/>
              </a:rPr>
              <a:t>“</a:t>
            </a:r>
            <a:r>
              <a:rPr lang="pl" sz="2400" i="1" dirty="0">
                <a:ea typeface="Times New Roman"/>
                <a:cs typeface="Times New Roman"/>
                <a:sym typeface="Times New Roman"/>
              </a:rPr>
              <a:t>kryminalistyka jest nauką o </a:t>
            </a:r>
            <a:r>
              <a:rPr lang="pl" sz="2400" b="1" i="1" dirty="0">
                <a:ea typeface="Times New Roman"/>
                <a:cs typeface="Times New Roman"/>
                <a:sym typeface="Times New Roman"/>
              </a:rPr>
              <a:t>taktycznych</a:t>
            </a:r>
            <a:r>
              <a:rPr lang="pl" sz="2400" i="1" dirty="0">
                <a:ea typeface="Times New Roman"/>
                <a:cs typeface="Times New Roman"/>
                <a:sym typeface="Times New Roman"/>
              </a:rPr>
              <a:t> </a:t>
            </a:r>
            <a:r>
              <a:rPr lang="pl" sz="2400" b="1" i="1" dirty="0">
                <a:ea typeface="Times New Roman"/>
                <a:cs typeface="Times New Roman"/>
                <a:sym typeface="Times New Roman"/>
              </a:rPr>
              <a:t>zasadach</a:t>
            </a:r>
            <a:r>
              <a:rPr lang="pl" sz="2400" i="1" dirty="0">
                <a:ea typeface="Times New Roman"/>
                <a:cs typeface="Times New Roman"/>
                <a:sym typeface="Times New Roman"/>
              </a:rPr>
              <a:t> i </a:t>
            </a:r>
            <a:r>
              <a:rPr lang="pl" sz="2400" b="1" i="1" dirty="0">
                <a:ea typeface="Times New Roman"/>
                <a:cs typeface="Times New Roman"/>
                <a:sym typeface="Times New Roman"/>
              </a:rPr>
              <a:t>sposobach</a:t>
            </a:r>
            <a:r>
              <a:rPr lang="pl" sz="2400" i="1" dirty="0">
                <a:ea typeface="Times New Roman"/>
                <a:cs typeface="Times New Roman"/>
                <a:sym typeface="Times New Roman"/>
              </a:rPr>
              <a:t> oraz o </a:t>
            </a:r>
            <a:r>
              <a:rPr lang="pl" sz="2400" b="1" i="1" dirty="0">
                <a:ea typeface="Times New Roman"/>
                <a:cs typeface="Times New Roman"/>
                <a:sym typeface="Times New Roman"/>
              </a:rPr>
              <a:t>technicznych</a:t>
            </a:r>
            <a:r>
              <a:rPr lang="pl" sz="2400" i="1" dirty="0">
                <a:ea typeface="Times New Roman"/>
                <a:cs typeface="Times New Roman"/>
                <a:sym typeface="Times New Roman"/>
              </a:rPr>
              <a:t> </a:t>
            </a:r>
            <a:r>
              <a:rPr lang="pl" sz="2400" b="1" i="1" dirty="0">
                <a:ea typeface="Times New Roman"/>
                <a:cs typeface="Times New Roman"/>
                <a:sym typeface="Times New Roman"/>
              </a:rPr>
              <a:t>metodach</a:t>
            </a:r>
            <a:r>
              <a:rPr lang="pl" sz="2400" i="1" dirty="0">
                <a:ea typeface="Times New Roman"/>
                <a:cs typeface="Times New Roman"/>
                <a:sym typeface="Times New Roman"/>
              </a:rPr>
              <a:t> i  </a:t>
            </a:r>
            <a:r>
              <a:rPr lang="pl" sz="2400" b="1" i="1" dirty="0">
                <a:ea typeface="Times New Roman"/>
                <a:cs typeface="Times New Roman"/>
                <a:sym typeface="Times New Roman"/>
              </a:rPr>
              <a:t>środkach</a:t>
            </a:r>
            <a:r>
              <a:rPr lang="pl" sz="2400" i="1" dirty="0">
                <a:ea typeface="Times New Roman"/>
                <a:cs typeface="Times New Roman"/>
                <a:sym typeface="Times New Roman"/>
              </a:rPr>
              <a:t> </a:t>
            </a:r>
            <a:br>
              <a:rPr lang="pl" sz="2400" i="1" dirty="0">
                <a:ea typeface="Times New Roman"/>
                <a:cs typeface="Times New Roman"/>
                <a:sym typeface="Times New Roman"/>
              </a:rPr>
            </a:br>
            <a:r>
              <a:rPr lang="pl" sz="2400" b="1" i="1" dirty="0">
                <a:ea typeface="Times New Roman"/>
                <a:cs typeface="Times New Roman"/>
                <a:sym typeface="Times New Roman"/>
              </a:rPr>
              <a:t>rozpoznawania</a:t>
            </a:r>
            <a:r>
              <a:rPr lang="pl" sz="2400" i="1" dirty="0">
                <a:ea typeface="Times New Roman"/>
                <a:cs typeface="Times New Roman"/>
                <a:sym typeface="Times New Roman"/>
              </a:rPr>
              <a:t> i </a:t>
            </a:r>
            <a:r>
              <a:rPr lang="pl" sz="2400" b="1" i="1" dirty="0">
                <a:ea typeface="Times New Roman"/>
                <a:cs typeface="Times New Roman"/>
                <a:sym typeface="Times New Roman"/>
              </a:rPr>
              <a:t>wykrywania</a:t>
            </a:r>
            <a:r>
              <a:rPr lang="pl" sz="2400" i="1" dirty="0">
                <a:ea typeface="Times New Roman"/>
                <a:cs typeface="Times New Roman"/>
                <a:sym typeface="Times New Roman"/>
              </a:rPr>
              <a:t> prawnie określonych, </a:t>
            </a:r>
            <a:r>
              <a:rPr lang="pl" sz="2400" b="1" i="1" dirty="0">
                <a:ea typeface="Times New Roman"/>
                <a:cs typeface="Times New Roman"/>
                <a:sym typeface="Times New Roman"/>
              </a:rPr>
              <a:t>ujemnych zjawisk społecznych</a:t>
            </a:r>
            <a:r>
              <a:rPr lang="pl" sz="2400" i="1" dirty="0">
                <a:ea typeface="Times New Roman"/>
                <a:cs typeface="Times New Roman"/>
                <a:sym typeface="Times New Roman"/>
              </a:rPr>
              <a:t>, a w szczególności przestępstw i ich sprawców </a:t>
            </a:r>
            <a:br>
              <a:rPr lang="pl" sz="2400" i="1" dirty="0">
                <a:ea typeface="Times New Roman"/>
                <a:cs typeface="Times New Roman"/>
                <a:sym typeface="Times New Roman"/>
              </a:rPr>
            </a:br>
            <a:r>
              <a:rPr lang="pl" sz="2400" i="1" dirty="0">
                <a:ea typeface="Times New Roman"/>
                <a:cs typeface="Times New Roman"/>
                <a:sym typeface="Times New Roman"/>
              </a:rPr>
              <a:t>oraz </a:t>
            </a:r>
            <a:r>
              <a:rPr lang="pl" sz="2400" b="1" i="1" dirty="0">
                <a:ea typeface="Times New Roman"/>
                <a:cs typeface="Times New Roman"/>
                <a:sym typeface="Times New Roman"/>
              </a:rPr>
              <a:t>udowadniania</a:t>
            </a:r>
            <a:r>
              <a:rPr lang="pl" sz="2400" i="1" dirty="0">
                <a:ea typeface="Times New Roman"/>
                <a:cs typeface="Times New Roman"/>
                <a:sym typeface="Times New Roman"/>
              </a:rPr>
              <a:t> istnienia lub braku związku </a:t>
            </a:r>
            <a:r>
              <a:rPr lang="pl" sz="2400" b="1" i="1" dirty="0">
                <a:ea typeface="Times New Roman"/>
                <a:cs typeface="Times New Roman"/>
                <a:sym typeface="Times New Roman"/>
              </a:rPr>
              <a:t>pomiędzy osobami i zdarzeniami</a:t>
            </a:r>
            <a:r>
              <a:rPr lang="pl" sz="2400" i="1" dirty="0">
                <a:ea typeface="Times New Roman"/>
                <a:cs typeface="Times New Roman"/>
                <a:sym typeface="Times New Roman"/>
              </a:rPr>
              <a:t>; </a:t>
            </a:r>
            <a:br>
              <a:rPr lang="pl" sz="2400" i="1" dirty="0">
                <a:ea typeface="Times New Roman"/>
                <a:cs typeface="Times New Roman"/>
                <a:sym typeface="Times New Roman"/>
              </a:rPr>
            </a:br>
            <a:r>
              <a:rPr lang="pl" sz="2400" i="1" dirty="0">
                <a:ea typeface="Times New Roman"/>
                <a:cs typeface="Times New Roman"/>
                <a:sym typeface="Times New Roman"/>
              </a:rPr>
              <a:t>a także </a:t>
            </a:r>
            <a:r>
              <a:rPr lang="pl" sz="2400" b="1" i="1" dirty="0">
                <a:ea typeface="Times New Roman"/>
                <a:cs typeface="Times New Roman"/>
                <a:sym typeface="Times New Roman"/>
              </a:rPr>
              <a:t>zapobiegania</a:t>
            </a:r>
            <a:r>
              <a:rPr lang="pl" sz="2400" i="1" dirty="0">
                <a:ea typeface="Times New Roman"/>
                <a:cs typeface="Times New Roman"/>
                <a:sym typeface="Times New Roman"/>
              </a:rPr>
              <a:t> przestępstwom i innym niekorzystnym, choć prawnie relewantnym zjawiskom. </a:t>
            </a:r>
            <a:br>
              <a:rPr lang="pl" sz="2400" i="1" dirty="0">
                <a:ea typeface="Times New Roman"/>
                <a:cs typeface="Times New Roman"/>
                <a:sym typeface="Times New Roman"/>
              </a:rPr>
            </a:br>
            <a:r>
              <a:rPr lang="pl" sz="2400" i="1" dirty="0">
                <a:ea typeface="Times New Roman"/>
                <a:cs typeface="Times New Roman"/>
                <a:sym typeface="Times New Roman"/>
              </a:rPr>
              <a:t>Nauka ta zajmuje się również </a:t>
            </a:r>
            <a:r>
              <a:rPr lang="pl" sz="2400" b="1" i="1" dirty="0">
                <a:ea typeface="Times New Roman"/>
                <a:cs typeface="Times New Roman"/>
                <a:sym typeface="Times New Roman"/>
              </a:rPr>
              <a:t>strategią</a:t>
            </a:r>
            <a:r>
              <a:rPr lang="pl" sz="2400" i="1" dirty="0">
                <a:ea typeface="Times New Roman"/>
                <a:cs typeface="Times New Roman"/>
                <a:sym typeface="Times New Roman"/>
              </a:rPr>
              <a:t> przewidywania i przyszłego </a:t>
            </a:r>
            <a:r>
              <a:rPr lang="pl" sz="2400" b="1" i="1" dirty="0">
                <a:ea typeface="Times New Roman"/>
                <a:cs typeface="Times New Roman"/>
                <a:sym typeface="Times New Roman"/>
              </a:rPr>
              <a:t>rozpoznawania</a:t>
            </a:r>
            <a:r>
              <a:rPr lang="pl" sz="2400" i="1" dirty="0">
                <a:ea typeface="Times New Roman"/>
                <a:cs typeface="Times New Roman"/>
                <a:sym typeface="Times New Roman"/>
              </a:rPr>
              <a:t> oraz </a:t>
            </a:r>
            <a:r>
              <a:rPr lang="pl" sz="2400" b="1" i="1" dirty="0">
                <a:ea typeface="Times New Roman"/>
                <a:cs typeface="Times New Roman"/>
                <a:sym typeface="Times New Roman"/>
              </a:rPr>
              <a:t>zwalczania</a:t>
            </a:r>
            <a:r>
              <a:rPr lang="pl" sz="2400" i="1" dirty="0">
                <a:ea typeface="Times New Roman"/>
                <a:cs typeface="Times New Roman"/>
                <a:sym typeface="Times New Roman"/>
              </a:rPr>
              <a:t> tych zjawisk, zwłaszcza poprzez </a:t>
            </a:r>
            <a:r>
              <a:rPr lang="pl" sz="2400" b="1" i="1" dirty="0">
                <a:ea typeface="Times New Roman"/>
                <a:cs typeface="Times New Roman"/>
                <a:sym typeface="Times New Roman"/>
              </a:rPr>
              <a:t>zapobieganie</a:t>
            </a:r>
            <a:r>
              <a:rPr lang="pl" sz="2400" i="1" dirty="0">
                <a:ea typeface="Times New Roman"/>
                <a:cs typeface="Times New Roman"/>
                <a:sym typeface="Times New Roman"/>
              </a:rPr>
              <a:t> ich powstawaniu i rozwojowi</a:t>
            </a:r>
            <a:r>
              <a:rPr lang="pl" sz="2400" dirty="0">
                <a:ea typeface="Times New Roman"/>
                <a:cs typeface="Times New Roman"/>
                <a:sym typeface="Times New Roman"/>
              </a:rPr>
              <a:t>.”</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18</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AD980E-595D-44B6-95F3-B4F8DD9422E1}"/>
              </a:ext>
            </a:extLst>
          </p:cNvPr>
          <p:cNvSpPr>
            <a:spLocks noGrp="1"/>
          </p:cNvSpPr>
          <p:nvPr>
            <p:ph type="title"/>
          </p:nvPr>
        </p:nvSpPr>
        <p:spPr/>
        <p:txBody>
          <a:bodyPr>
            <a:normAutofit/>
          </a:bodyPr>
          <a:lstStyle/>
          <a:p>
            <a:r>
              <a:rPr lang="pl-PL" dirty="0"/>
              <a:t>Efekty uczenia się:</a:t>
            </a:r>
          </a:p>
        </p:txBody>
      </p:sp>
      <p:graphicFrame>
        <p:nvGraphicFramePr>
          <p:cNvPr id="5" name="Symbol zastępczy zawartości 4">
            <a:extLst>
              <a:ext uri="{FF2B5EF4-FFF2-40B4-BE49-F238E27FC236}">
                <a16:creationId xmlns:a16="http://schemas.microsoft.com/office/drawing/2014/main" id="{2EE825BB-8DA9-A13A-A808-909BF6ABAFE1}"/>
              </a:ext>
            </a:extLst>
          </p:cNvPr>
          <p:cNvGraphicFramePr>
            <a:graphicFrameLocks noGrp="1"/>
          </p:cNvGraphicFramePr>
          <p:nvPr>
            <p:ph idx="1"/>
            <p:extLst>
              <p:ext uri="{D42A27DB-BD31-4B8C-83A1-F6EECF244321}">
                <p14:modId xmlns:p14="http://schemas.microsoft.com/office/powerpoint/2010/main" val="1627114254"/>
              </p:ext>
            </p:extLst>
          </p:nvPr>
        </p:nvGraphicFramePr>
        <p:xfrm>
          <a:off x="335361" y="2336800"/>
          <a:ext cx="11548246" cy="4260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a:extLst>
              <a:ext uri="{FF2B5EF4-FFF2-40B4-BE49-F238E27FC236}">
                <a16:creationId xmlns:a16="http://schemas.microsoft.com/office/drawing/2014/main" id="{FEB5F4B7-8801-B892-77D1-E0DD4FEA8969}"/>
              </a:ext>
            </a:extLst>
          </p:cNvPr>
          <p:cNvSpPr>
            <a:spLocks noGrp="1"/>
          </p:cNvSpPr>
          <p:nvPr>
            <p:ph type="sldNum" sz="quarter" idx="12"/>
          </p:nvPr>
        </p:nvSpPr>
        <p:spPr/>
        <p:txBody>
          <a:bodyPr>
            <a:normAutofit/>
          </a:bodyPr>
          <a:lstStyle/>
          <a:p>
            <a:pPr>
              <a:spcAft>
                <a:spcPts val="600"/>
              </a:spcAft>
            </a:pPr>
            <a:fld id="{2B19053D-4B37-4D7B-8ABF-990319F02EEF}" type="slidenum">
              <a:rPr lang="en-US" smtClean="0"/>
              <a:pPr>
                <a:spcAft>
                  <a:spcPts val="600"/>
                </a:spcAft>
              </a:pPr>
              <a:t>1</a:t>
            </a:fld>
            <a:endParaRPr lang="en-US"/>
          </a:p>
        </p:txBody>
      </p:sp>
    </p:spTree>
    <p:extLst>
      <p:ext uri="{BB962C8B-B14F-4D97-AF65-F5344CB8AC3E}">
        <p14:creationId xmlns:p14="http://schemas.microsoft.com/office/powerpoint/2010/main" val="301183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idx="1"/>
          </p:nvPr>
        </p:nvSpPr>
        <p:spPr>
          <a:xfrm>
            <a:off x="335360" y="548680"/>
            <a:ext cx="11521280" cy="5339670"/>
          </a:xfrm>
          <a:prstGeom prst="rect">
            <a:avLst/>
          </a:prstGeom>
        </p:spPr>
        <p:txBody>
          <a:bodyPr vert="horz" lIns="132023" tIns="132023" rIns="132023" bIns="132023" rtlCol="0" anchor="t" anchorCtr="0">
            <a:noAutofit/>
          </a:bodyPr>
          <a:lstStyle/>
          <a:p>
            <a:pPr marL="0" indent="0" algn="ctr">
              <a:lnSpc>
                <a:spcPct val="150000"/>
              </a:lnSpc>
              <a:spcBef>
                <a:spcPts val="0"/>
              </a:spcBef>
              <a:buNone/>
            </a:pPr>
            <a:r>
              <a:rPr lang="pl" sz="3446" b="1" dirty="0">
                <a:ea typeface="Times New Roman"/>
                <a:cs typeface="Times New Roman"/>
                <a:sym typeface="Times New Roman"/>
              </a:rPr>
              <a:t>Ewa Gruza </a:t>
            </a:r>
          </a:p>
          <a:p>
            <a:pPr marL="0" indent="0" algn="ctr">
              <a:lnSpc>
                <a:spcPct val="150000"/>
              </a:lnSpc>
              <a:spcBef>
                <a:spcPts val="0"/>
              </a:spcBef>
              <a:buClr>
                <a:schemeClr val="dk1"/>
              </a:buClr>
              <a:buSzPct val="61111"/>
              <a:buNone/>
            </a:pPr>
            <a:r>
              <a:rPr lang="pl" sz="2585" dirty="0">
                <a:ea typeface="Times New Roman"/>
                <a:cs typeface="Times New Roman"/>
                <a:sym typeface="Times New Roman"/>
              </a:rPr>
              <a:t>“</a:t>
            </a:r>
            <a:r>
              <a:rPr lang="pl" sz="2585" b="1" i="1" dirty="0">
                <a:ea typeface="Times New Roman"/>
                <a:cs typeface="Times New Roman"/>
                <a:sym typeface="Times New Roman"/>
              </a:rPr>
              <a:t>praktyczna</a:t>
            </a:r>
            <a:r>
              <a:rPr lang="pl" sz="2585" i="1" dirty="0">
                <a:ea typeface="Times New Roman"/>
                <a:cs typeface="Times New Roman"/>
                <a:sym typeface="Times New Roman"/>
              </a:rPr>
              <a:t> naukę opracowującą </a:t>
            </a:r>
            <a:r>
              <a:rPr lang="pl" sz="2585" b="1" i="1" dirty="0">
                <a:ea typeface="Times New Roman"/>
                <a:cs typeface="Times New Roman"/>
                <a:sym typeface="Times New Roman"/>
              </a:rPr>
              <a:t>zasady</a:t>
            </a:r>
            <a:r>
              <a:rPr lang="pl" sz="2585" i="1" dirty="0">
                <a:ea typeface="Times New Roman"/>
                <a:cs typeface="Times New Roman"/>
                <a:sym typeface="Times New Roman"/>
              </a:rPr>
              <a:t>: </a:t>
            </a:r>
            <a:r>
              <a:rPr lang="pl" sz="2585" b="1" i="1" dirty="0">
                <a:ea typeface="Times New Roman"/>
                <a:cs typeface="Times New Roman"/>
                <a:sym typeface="Times New Roman"/>
              </a:rPr>
              <a:t>sprawnego działania</a:t>
            </a:r>
            <a:r>
              <a:rPr lang="pl" sz="2585" i="1" dirty="0">
                <a:ea typeface="Times New Roman"/>
                <a:cs typeface="Times New Roman"/>
                <a:sym typeface="Times New Roman"/>
              </a:rPr>
              <a:t>; </a:t>
            </a:r>
            <a:r>
              <a:rPr lang="pl" sz="2585" b="1" i="1" dirty="0">
                <a:ea typeface="Times New Roman"/>
                <a:cs typeface="Times New Roman"/>
                <a:sym typeface="Times New Roman"/>
              </a:rPr>
              <a:t>stosowania taktycznych i technicznych metod śledczych</a:t>
            </a:r>
            <a:r>
              <a:rPr lang="pl" sz="2585" i="1" dirty="0">
                <a:ea typeface="Times New Roman"/>
                <a:cs typeface="Times New Roman"/>
                <a:sym typeface="Times New Roman"/>
              </a:rPr>
              <a:t> i </a:t>
            </a:r>
            <a:r>
              <a:rPr lang="pl" sz="2585" b="1" i="1" dirty="0">
                <a:ea typeface="Times New Roman"/>
                <a:cs typeface="Times New Roman"/>
                <a:sym typeface="Times New Roman"/>
              </a:rPr>
              <a:t>badawczych</a:t>
            </a:r>
            <a:r>
              <a:rPr lang="pl" sz="2585" i="1" dirty="0">
                <a:ea typeface="Times New Roman"/>
                <a:cs typeface="Times New Roman"/>
                <a:sym typeface="Times New Roman"/>
              </a:rPr>
              <a:t> (wykorzystywanych w celu ujawniania i wykorzystywania faktów mających znaczenie wykrywcze i dowodowe); </a:t>
            </a:r>
            <a:r>
              <a:rPr lang="pl" sz="2585" b="1" i="1" dirty="0">
                <a:ea typeface="Times New Roman"/>
                <a:cs typeface="Times New Roman"/>
                <a:sym typeface="Times New Roman"/>
              </a:rPr>
              <a:t>zapobiegania</a:t>
            </a:r>
            <a:r>
              <a:rPr lang="pl" sz="2585" i="1" dirty="0">
                <a:ea typeface="Times New Roman"/>
                <a:cs typeface="Times New Roman"/>
                <a:sym typeface="Times New Roman"/>
              </a:rPr>
              <a:t> ujemnym zjawiskom społecznym</a:t>
            </a:r>
            <a:r>
              <a:rPr lang="pl" sz="2585" dirty="0">
                <a:ea typeface="Times New Roman"/>
                <a:cs typeface="Times New Roman"/>
                <a:sym typeface="Times New Roman"/>
              </a:rPr>
              <a:t>.”</a:t>
            </a:r>
          </a:p>
          <a:p>
            <a:pPr marL="0" indent="0" algn="ctr">
              <a:lnSpc>
                <a:spcPct val="150000"/>
              </a:lnSpc>
              <a:spcBef>
                <a:spcPts val="0"/>
              </a:spcBef>
              <a:buClr>
                <a:schemeClr val="dk1"/>
              </a:buClr>
              <a:buNone/>
            </a:pPr>
            <a:endParaRPr sz="2585"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19</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idx="1"/>
          </p:nvPr>
        </p:nvSpPr>
        <p:spPr>
          <a:xfrm>
            <a:off x="335360" y="548680"/>
            <a:ext cx="11521280" cy="4869160"/>
          </a:xfrm>
          <a:prstGeom prst="rect">
            <a:avLst/>
          </a:prstGeom>
        </p:spPr>
        <p:txBody>
          <a:bodyPr vert="horz" lIns="132023" tIns="132023" rIns="132023" bIns="132023" rtlCol="0" anchor="t" anchorCtr="0">
            <a:noAutofit/>
          </a:bodyPr>
          <a:lstStyle/>
          <a:p>
            <a:pPr marL="0" indent="0" algn="ctr">
              <a:lnSpc>
                <a:spcPct val="150000"/>
              </a:lnSpc>
              <a:spcBef>
                <a:spcPts val="0"/>
              </a:spcBef>
              <a:buClr>
                <a:schemeClr val="dk1"/>
              </a:buClr>
              <a:buSzPct val="61111"/>
              <a:buNone/>
            </a:pPr>
            <a:r>
              <a:rPr lang="pl" b="1" dirty="0">
                <a:ea typeface="Times New Roman"/>
                <a:cs typeface="Times New Roman"/>
                <a:sym typeface="Times New Roman"/>
              </a:rPr>
              <a:t>Jan Widacki</a:t>
            </a:r>
          </a:p>
          <a:p>
            <a:pPr marL="0" indent="0" algn="ctr">
              <a:lnSpc>
                <a:spcPct val="150000"/>
              </a:lnSpc>
              <a:spcBef>
                <a:spcPts val="0"/>
              </a:spcBef>
              <a:buClr>
                <a:schemeClr val="dk1"/>
              </a:buClr>
              <a:buSzPct val="61111"/>
              <a:buNone/>
            </a:pPr>
            <a:r>
              <a:rPr lang="pl" sz="2400" dirty="0">
                <a:ea typeface="Times New Roman"/>
                <a:cs typeface="Times New Roman"/>
                <a:sym typeface="Times New Roman"/>
              </a:rPr>
              <a:t>“</a:t>
            </a:r>
            <a:r>
              <a:rPr lang="pl" sz="2400" i="1" dirty="0">
                <a:ea typeface="Times New Roman"/>
                <a:cs typeface="Times New Roman"/>
                <a:sym typeface="Times New Roman"/>
              </a:rPr>
              <a:t>kryminalistyka jako jeden z przedmiotów studiów prawniczych, </a:t>
            </a:r>
            <a:br>
              <a:rPr lang="pl" sz="2400" i="1" dirty="0">
                <a:ea typeface="Times New Roman"/>
                <a:cs typeface="Times New Roman"/>
                <a:sym typeface="Times New Roman"/>
              </a:rPr>
            </a:br>
            <a:r>
              <a:rPr lang="pl" sz="2400" i="1" dirty="0">
                <a:ea typeface="Times New Roman"/>
                <a:cs typeface="Times New Roman"/>
                <a:sym typeface="Times New Roman"/>
              </a:rPr>
              <a:t>a zarazem</a:t>
            </a:r>
            <a:r>
              <a:rPr lang="pl" sz="2400" dirty="0">
                <a:ea typeface="Times New Roman"/>
                <a:cs typeface="Times New Roman"/>
                <a:sym typeface="Times New Roman"/>
              </a:rPr>
              <a:t> </a:t>
            </a:r>
            <a:r>
              <a:rPr lang="pl" sz="2400" i="1" dirty="0">
                <a:ea typeface="Times New Roman"/>
                <a:cs typeface="Times New Roman"/>
                <a:sym typeface="Times New Roman"/>
              </a:rPr>
              <a:t>przedmiot poczynań naukowych pracowników uniwersyteckich zakładów czy katedr kryminalistyki, obejmuje </a:t>
            </a:r>
            <a:r>
              <a:rPr lang="pl" sz="2400" b="1" i="1" dirty="0">
                <a:ea typeface="Times New Roman"/>
                <a:cs typeface="Times New Roman"/>
                <a:sym typeface="Times New Roman"/>
              </a:rPr>
              <a:t>ogólną teorię nauki o śledztwie </a:t>
            </a:r>
            <a:r>
              <a:rPr lang="pl" sz="2400" i="1" dirty="0">
                <a:ea typeface="Times New Roman"/>
                <a:cs typeface="Times New Roman"/>
                <a:sym typeface="Times New Roman"/>
              </a:rPr>
              <a:t>(dochodzeniu), </a:t>
            </a:r>
            <a:r>
              <a:rPr lang="pl" sz="2400" b="1" i="1" dirty="0">
                <a:ea typeface="Times New Roman"/>
                <a:cs typeface="Times New Roman"/>
                <a:sym typeface="Times New Roman"/>
              </a:rPr>
              <a:t>taktykę kryminalną</a:t>
            </a:r>
            <a:r>
              <a:rPr lang="pl" sz="2400" i="1" dirty="0">
                <a:ea typeface="Times New Roman"/>
                <a:cs typeface="Times New Roman"/>
                <a:sym typeface="Times New Roman"/>
              </a:rPr>
              <a:t> (obejmującą zarówno czynności dochodzeniowo-śledcze jak i operacyjno-rozpoznawcze), </a:t>
            </a:r>
            <a:br>
              <a:rPr lang="pl" sz="2400" i="1" dirty="0">
                <a:ea typeface="Times New Roman"/>
                <a:cs typeface="Times New Roman"/>
                <a:sym typeface="Times New Roman"/>
              </a:rPr>
            </a:br>
            <a:r>
              <a:rPr lang="pl" sz="2400" i="1" dirty="0">
                <a:ea typeface="Times New Roman"/>
                <a:cs typeface="Times New Roman"/>
                <a:sym typeface="Times New Roman"/>
              </a:rPr>
              <a:t>oraz </a:t>
            </a:r>
            <a:r>
              <a:rPr lang="pl" sz="2400" b="1" i="1" dirty="0">
                <a:ea typeface="Times New Roman"/>
                <a:cs typeface="Times New Roman"/>
                <a:sym typeface="Times New Roman"/>
              </a:rPr>
              <a:t>wszystkie działy identyfikacji</a:t>
            </a:r>
            <a:r>
              <a:rPr lang="pl" sz="2400" i="1" dirty="0">
                <a:ea typeface="Times New Roman"/>
                <a:cs typeface="Times New Roman"/>
                <a:sym typeface="Times New Roman"/>
              </a:rPr>
              <a:t>, które nie weszły w skład innych wyspecjalizowanych i rozwinętych w odrębne dyscypliny naukowe działów wiedzy, jak medycyna sądowa (będąca dziś również kompleksem dyscyplin), toksykologia sądowa, chemia sądowa itp</a:t>
            </a:r>
            <a:r>
              <a:rPr lang="pl" sz="2400" dirty="0">
                <a:ea typeface="Times New Roman"/>
                <a:cs typeface="Times New Roman"/>
                <a:sym typeface="Times New Roman"/>
              </a:rPr>
              <a:t>. ”</a:t>
            </a:r>
            <a:endParaRPr sz="2400"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20</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idx="1"/>
          </p:nvPr>
        </p:nvSpPr>
        <p:spPr>
          <a:xfrm>
            <a:off x="335360" y="548680"/>
            <a:ext cx="11521280" cy="5339670"/>
          </a:xfrm>
          <a:prstGeom prst="rect">
            <a:avLst/>
          </a:prstGeom>
        </p:spPr>
        <p:txBody>
          <a:bodyPr vert="horz" lIns="132023" tIns="132023" rIns="132023" bIns="132023" rtlCol="0" anchor="t" anchorCtr="0">
            <a:noAutofit/>
          </a:bodyPr>
          <a:lstStyle/>
          <a:p>
            <a:pPr algn="ctr">
              <a:spcBef>
                <a:spcPts val="0"/>
              </a:spcBef>
              <a:buNone/>
            </a:pPr>
            <a:r>
              <a:rPr lang="pl" sz="3446" b="1" dirty="0">
                <a:ea typeface="Times New Roman"/>
                <a:cs typeface="Times New Roman"/>
                <a:sym typeface="Times New Roman"/>
              </a:rPr>
              <a:t>Jerzy Kasprzak</a:t>
            </a:r>
          </a:p>
          <a:p>
            <a:pPr algn="ctr">
              <a:lnSpc>
                <a:spcPct val="150000"/>
              </a:lnSpc>
              <a:spcBef>
                <a:spcPts val="0"/>
              </a:spcBef>
              <a:buNone/>
            </a:pPr>
            <a:r>
              <a:rPr lang="pl" sz="2585" dirty="0">
                <a:ea typeface="Times New Roman"/>
                <a:cs typeface="Times New Roman"/>
                <a:sym typeface="Times New Roman"/>
              </a:rPr>
              <a:t>“</a:t>
            </a:r>
            <a:r>
              <a:rPr lang="pl" sz="2585" i="1" dirty="0">
                <a:ea typeface="Times New Roman"/>
                <a:cs typeface="Times New Roman"/>
                <a:sym typeface="Times New Roman"/>
              </a:rPr>
              <a:t>nauka praktyczna wykorzystywana w procedurach prawnych, obejmującą </a:t>
            </a:r>
            <a:r>
              <a:rPr lang="pl" sz="2585" b="1" i="1" dirty="0">
                <a:ea typeface="Times New Roman"/>
                <a:cs typeface="Times New Roman"/>
                <a:sym typeface="Times New Roman"/>
              </a:rPr>
              <a:t>technikę</a:t>
            </a:r>
            <a:r>
              <a:rPr lang="pl" sz="2585" i="1" dirty="0">
                <a:ea typeface="Times New Roman"/>
                <a:cs typeface="Times New Roman"/>
                <a:sym typeface="Times New Roman"/>
              </a:rPr>
              <a:t>, </a:t>
            </a:r>
            <a:r>
              <a:rPr lang="pl" sz="2585" b="1" i="1" dirty="0">
                <a:ea typeface="Times New Roman"/>
                <a:cs typeface="Times New Roman"/>
                <a:sym typeface="Times New Roman"/>
              </a:rPr>
              <a:t>taktykę</a:t>
            </a:r>
            <a:r>
              <a:rPr lang="pl" sz="2585" i="1" dirty="0">
                <a:ea typeface="Times New Roman"/>
                <a:cs typeface="Times New Roman"/>
                <a:sym typeface="Times New Roman"/>
              </a:rPr>
              <a:t> i </a:t>
            </a:r>
            <a:r>
              <a:rPr lang="pl" sz="2585" b="1" i="1" dirty="0">
                <a:ea typeface="Times New Roman"/>
                <a:cs typeface="Times New Roman"/>
                <a:sym typeface="Times New Roman"/>
              </a:rPr>
              <a:t>strategię</a:t>
            </a:r>
            <a:r>
              <a:rPr lang="pl" sz="2585" i="1" dirty="0">
                <a:ea typeface="Times New Roman"/>
                <a:cs typeface="Times New Roman"/>
                <a:sym typeface="Times New Roman"/>
              </a:rPr>
              <a:t> </a:t>
            </a:r>
            <a:r>
              <a:rPr lang="pl" sz="2585" b="1" i="1" dirty="0">
                <a:ea typeface="Times New Roman"/>
                <a:cs typeface="Times New Roman"/>
                <a:sym typeface="Times New Roman"/>
              </a:rPr>
              <a:t>zwalczania</a:t>
            </a:r>
            <a:r>
              <a:rPr lang="pl" sz="2585" i="1" dirty="0">
                <a:ea typeface="Times New Roman"/>
                <a:cs typeface="Times New Roman"/>
                <a:sym typeface="Times New Roman"/>
              </a:rPr>
              <a:t> </a:t>
            </a:r>
            <a:r>
              <a:rPr lang="pl" sz="2585" b="1" i="1" dirty="0">
                <a:ea typeface="Times New Roman"/>
                <a:cs typeface="Times New Roman"/>
                <a:sym typeface="Times New Roman"/>
              </a:rPr>
              <a:t>przestępczości</a:t>
            </a:r>
            <a:r>
              <a:rPr lang="pl" sz="2585" i="1" dirty="0">
                <a:ea typeface="Times New Roman"/>
                <a:cs typeface="Times New Roman"/>
                <a:sym typeface="Times New Roman"/>
              </a:rPr>
              <a:t> oraz innych niekorzystnych społecznie zjawisk. </a:t>
            </a:r>
          </a:p>
          <a:p>
            <a:pPr algn="ctr">
              <a:lnSpc>
                <a:spcPct val="150000"/>
              </a:lnSpc>
              <a:spcBef>
                <a:spcPts val="0"/>
              </a:spcBef>
              <a:buNone/>
            </a:pPr>
            <a:r>
              <a:rPr lang="pl" sz="2585" i="1" dirty="0">
                <a:ea typeface="Times New Roman"/>
                <a:cs typeface="Times New Roman"/>
                <a:sym typeface="Times New Roman"/>
              </a:rPr>
              <a:t>Kryminalistyka zajmuje się </a:t>
            </a:r>
            <a:r>
              <a:rPr lang="pl" sz="2585" b="1" i="1" dirty="0">
                <a:ea typeface="Times New Roman"/>
                <a:cs typeface="Times New Roman"/>
                <a:sym typeface="Times New Roman"/>
              </a:rPr>
              <a:t>poznawaniem</a:t>
            </a:r>
            <a:r>
              <a:rPr lang="pl" sz="2585" i="1" dirty="0">
                <a:ea typeface="Times New Roman"/>
                <a:cs typeface="Times New Roman"/>
                <a:sym typeface="Times New Roman"/>
              </a:rPr>
              <a:t> </a:t>
            </a:r>
            <a:r>
              <a:rPr lang="pl" sz="2585" b="1" i="1" dirty="0">
                <a:ea typeface="Times New Roman"/>
                <a:cs typeface="Times New Roman"/>
                <a:sym typeface="Times New Roman"/>
              </a:rPr>
              <a:t>metod</a:t>
            </a:r>
            <a:r>
              <a:rPr lang="pl" sz="2585" i="1" dirty="0">
                <a:ea typeface="Times New Roman"/>
                <a:cs typeface="Times New Roman"/>
                <a:sym typeface="Times New Roman"/>
              </a:rPr>
              <a:t> </a:t>
            </a:r>
            <a:r>
              <a:rPr lang="pl" sz="2585" b="1" i="1" dirty="0">
                <a:ea typeface="Times New Roman"/>
                <a:cs typeface="Times New Roman"/>
                <a:sym typeface="Times New Roman"/>
              </a:rPr>
              <a:t>popełniania</a:t>
            </a:r>
            <a:r>
              <a:rPr lang="pl" sz="2585" i="1" dirty="0">
                <a:ea typeface="Times New Roman"/>
                <a:cs typeface="Times New Roman"/>
                <a:sym typeface="Times New Roman"/>
              </a:rPr>
              <a:t> </a:t>
            </a:r>
            <a:r>
              <a:rPr lang="pl" sz="2585" b="1" i="1" dirty="0">
                <a:ea typeface="Times New Roman"/>
                <a:cs typeface="Times New Roman"/>
                <a:sym typeface="Times New Roman"/>
              </a:rPr>
              <a:t>przestępstw</a:t>
            </a:r>
            <a:r>
              <a:rPr lang="pl" sz="2585" i="1" dirty="0">
                <a:ea typeface="Times New Roman"/>
                <a:cs typeface="Times New Roman"/>
                <a:sym typeface="Times New Roman"/>
              </a:rPr>
              <a:t>, </a:t>
            </a:r>
            <a:r>
              <a:rPr lang="pl" sz="2585" b="1" i="1" dirty="0">
                <a:ea typeface="Times New Roman"/>
                <a:cs typeface="Times New Roman"/>
                <a:sym typeface="Times New Roman"/>
              </a:rPr>
              <a:t>wykrywaniem</a:t>
            </a:r>
            <a:r>
              <a:rPr lang="pl" sz="2585" i="1" dirty="0">
                <a:ea typeface="Times New Roman"/>
                <a:cs typeface="Times New Roman"/>
                <a:sym typeface="Times New Roman"/>
              </a:rPr>
              <a:t> </a:t>
            </a:r>
            <a:r>
              <a:rPr lang="pl" sz="2585" b="1" i="1" dirty="0">
                <a:ea typeface="Times New Roman"/>
                <a:cs typeface="Times New Roman"/>
                <a:sym typeface="Times New Roman"/>
              </a:rPr>
              <a:t>faktu</a:t>
            </a:r>
            <a:r>
              <a:rPr lang="pl" sz="2585" i="1" dirty="0">
                <a:ea typeface="Times New Roman"/>
                <a:cs typeface="Times New Roman"/>
                <a:sym typeface="Times New Roman"/>
              </a:rPr>
              <a:t> ich popełnienia oraz </a:t>
            </a:r>
            <a:r>
              <a:rPr lang="pl" sz="2585" b="1" i="1" dirty="0">
                <a:ea typeface="Times New Roman"/>
                <a:cs typeface="Times New Roman"/>
                <a:sym typeface="Times New Roman"/>
              </a:rPr>
              <a:t>wykrywaniem</a:t>
            </a:r>
            <a:r>
              <a:rPr lang="pl" sz="2585" i="1" dirty="0">
                <a:ea typeface="Times New Roman"/>
                <a:cs typeface="Times New Roman"/>
                <a:sym typeface="Times New Roman"/>
              </a:rPr>
              <a:t> </a:t>
            </a:r>
            <a:r>
              <a:rPr lang="pl" sz="2585" b="1" i="1" dirty="0">
                <a:ea typeface="Times New Roman"/>
                <a:cs typeface="Times New Roman"/>
                <a:sym typeface="Times New Roman"/>
              </a:rPr>
              <a:t>sprawców</a:t>
            </a:r>
            <a:r>
              <a:rPr lang="pl" sz="2585" i="1" dirty="0">
                <a:ea typeface="Times New Roman"/>
                <a:cs typeface="Times New Roman"/>
                <a:sym typeface="Times New Roman"/>
              </a:rPr>
              <a:t>, a także </a:t>
            </a:r>
            <a:r>
              <a:rPr lang="pl" sz="2585" b="1" i="1" dirty="0">
                <a:ea typeface="Times New Roman"/>
                <a:cs typeface="Times New Roman"/>
                <a:sym typeface="Times New Roman"/>
              </a:rPr>
              <a:t>metodom</a:t>
            </a:r>
            <a:r>
              <a:rPr lang="pl" sz="2585" i="1" dirty="0">
                <a:ea typeface="Times New Roman"/>
                <a:cs typeface="Times New Roman"/>
                <a:sym typeface="Times New Roman"/>
              </a:rPr>
              <a:t> </a:t>
            </a:r>
            <a:r>
              <a:rPr lang="pl" sz="2585" b="1" i="1" dirty="0">
                <a:ea typeface="Times New Roman"/>
                <a:cs typeface="Times New Roman"/>
                <a:sym typeface="Times New Roman"/>
              </a:rPr>
              <a:t>zapobiegania</a:t>
            </a:r>
            <a:r>
              <a:rPr lang="pl" sz="2585" i="1" dirty="0">
                <a:ea typeface="Times New Roman"/>
                <a:cs typeface="Times New Roman"/>
                <a:sym typeface="Times New Roman"/>
              </a:rPr>
              <a:t> </a:t>
            </a:r>
            <a:r>
              <a:rPr lang="pl" sz="2585" b="1" i="1" dirty="0">
                <a:ea typeface="Times New Roman"/>
                <a:cs typeface="Times New Roman"/>
                <a:sym typeface="Times New Roman"/>
              </a:rPr>
              <a:t>przestępstwom</a:t>
            </a:r>
            <a:r>
              <a:rPr lang="pl" sz="2585" i="1" dirty="0">
                <a:ea typeface="Times New Roman"/>
                <a:cs typeface="Times New Roman"/>
                <a:sym typeface="Times New Roman"/>
              </a:rPr>
              <a:t>.</a:t>
            </a:r>
            <a:r>
              <a:rPr lang="pl" sz="2585" dirty="0">
                <a:ea typeface="Times New Roman"/>
                <a:cs typeface="Times New Roman"/>
                <a:sym typeface="Times New Roman"/>
              </a:rPr>
              <a:t>”</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21</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ytuł 1"/>
          <p:cNvSpPr>
            <a:spLocks noGrp="1"/>
          </p:cNvSpPr>
          <p:nvPr>
            <p:ph type="title"/>
          </p:nvPr>
        </p:nvSpPr>
        <p:spPr>
          <a:xfrm>
            <a:off x="0" y="718601"/>
            <a:ext cx="10972800" cy="1125415"/>
          </a:xfrm>
        </p:spPr>
        <p:txBody>
          <a:bodyPr>
            <a:normAutofit/>
          </a:bodyPr>
          <a:lstStyle/>
          <a:p>
            <a:r>
              <a:rPr lang="pl-PL" b="1" dirty="0"/>
              <a:t>Tendencje w kryminalistyce</a:t>
            </a:r>
          </a:p>
        </p:txBody>
      </p:sp>
      <p:graphicFrame>
        <p:nvGraphicFramePr>
          <p:cNvPr id="3" name="Symbol zastępczy zawartości 2"/>
          <p:cNvGraphicFramePr>
            <a:graphicFrameLocks noGrp="1"/>
          </p:cNvGraphicFramePr>
          <p:nvPr>
            <p:ph idx="1"/>
            <p:extLst>
              <p:ext uri="{D42A27DB-BD31-4B8C-83A1-F6EECF244321}">
                <p14:modId xmlns:p14="http://schemas.microsoft.com/office/powerpoint/2010/main" val="744293143"/>
              </p:ext>
            </p:extLst>
          </p:nvPr>
        </p:nvGraphicFramePr>
        <p:xfrm>
          <a:off x="2594233" y="3654825"/>
          <a:ext cx="7298088" cy="4656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ymbol zastępczy numeru slajdu 3"/>
          <p:cNvSpPr>
            <a:spLocks noGrp="1"/>
          </p:cNvSpPr>
          <p:nvPr>
            <p:ph type="sldNum" sz="quarter" idx="12"/>
          </p:nvPr>
        </p:nvSpPr>
        <p:spPr/>
        <p:txBody>
          <a:bodyPr/>
          <a:lstStyle/>
          <a:p>
            <a:fld id="{2B19053D-4B37-4D7B-8ABF-990319F02EEF}" type="slidenum">
              <a:rPr lang="en-US" smtClean="0"/>
              <a:pPr/>
              <a:t>22</a:t>
            </a:fld>
            <a:endParaRPr lang="en-US" dirty="0"/>
          </a:p>
        </p:txBody>
      </p:sp>
      <p:graphicFrame>
        <p:nvGraphicFramePr>
          <p:cNvPr id="6" name="Diagram 5"/>
          <p:cNvGraphicFramePr/>
          <p:nvPr>
            <p:extLst>
              <p:ext uri="{D42A27DB-BD31-4B8C-83A1-F6EECF244321}">
                <p14:modId xmlns:p14="http://schemas.microsoft.com/office/powerpoint/2010/main" val="1506063282"/>
              </p:ext>
            </p:extLst>
          </p:nvPr>
        </p:nvGraphicFramePr>
        <p:xfrm>
          <a:off x="2999656" y="4437112"/>
          <a:ext cx="6358566" cy="5266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7" name="Diagram 6"/>
          <p:cNvGraphicFramePr/>
          <p:nvPr>
            <p:extLst>
              <p:ext uri="{D42A27DB-BD31-4B8C-83A1-F6EECF244321}">
                <p14:modId xmlns:p14="http://schemas.microsoft.com/office/powerpoint/2010/main" val="2359531921"/>
              </p:ext>
            </p:extLst>
          </p:nvPr>
        </p:nvGraphicFramePr>
        <p:xfrm>
          <a:off x="3112056" y="5310544"/>
          <a:ext cx="6133765" cy="56735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8" name="Diagram 7"/>
          <p:cNvGraphicFramePr/>
          <p:nvPr>
            <p:extLst>
              <p:ext uri="{D42A27DB-BD31-4B8C-83A1-F6EECF244321}">
                <p14:modId xmlns:p14="http://schemas.microsoft.com/office/powerpoint/2010/main" val="2366460891"/>
              </p:ext>
            </p:extLst>
          </p:nvPr>
        </p:nvGraphicFramePr>
        <p:xfrm>
          <a:off x="2810257" y="2752366"/>
          <a:ext cx="6872312" cy="56545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2" name="22 Nagrany dźwięk">
            <a:hlinkClick r:id="" action="ppaction://media"/>
            <a:extLst>
              <a:ext uri="{FF2B5EF4-FFF2-40B4-BE49-F238E27FC236}">
                <a16:creationId xmlns:a16="http://schemas.microsoft.com/office/drawing/2014/main" id="{ED5476CC-EF5B-8451-313C-CFF0AAAEDFCB}"/>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82400" y="0"/>
            <a:ext cx="609600" cy="609600"/>
          </a:xfrm>
          <a:prstGeom prst="rect">
            <a:avLst/>
          </a:prstGeom>
        </p:spPr>
      </p:pic>
    </p:spTree>
    <p:extLst>
      <p:ext uri="{BB962C8B-B14F-4D97-AF65-F5344CB8AC3E}">
        <p14:creationId xmlns:p14="http://schemas.microsoft.com/office/powerpoint/2010/main" val="335987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8310">
        <p159:morph option="byObject"/>
      </p:transition>
    </mc:Choice>
    <mc:Fallback xmlns="">
      <p:transition spd="slow" advTm="208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p:txBody>
          <a:bodyPr vert="horz" lIns="91440" tIns="45720" rIns="91440" bIns="45720" rtlCol="0" anchor="b">
            <a:normAutofit/>
          </a:bodyPr>
          <a:lstStyle/>
          <a:p>
            <a:r>
              <a:rPr lang="en-US" sz="5600" b="1" dirty="0" err="1"/>
              <a:t>PODSTAWOWE</a:t>
            </a:r>
            <a:r>
              <a:rPr lang="en-US" sz="5600" b="1" dirty="0"/>
              <a:t> </a:t>
            </a:r>
            <a:r>
              <a:rPr lang="en-US" sz="5600" b="1" dirty="0" err="1"/>
              <a:t>DZIAŁY</a:t>
            </a:r>
            <a:r>
              <a:rPr lang="en-US" sz="5600" b="1" dirty="0"/>
              <a:t> </a:t>
            </a:r>
            <a:r>
              <a:rPr lang="en-US" sz="5600" b="1" dirty="0" err="1"/>
              <a:t>KRYMINALISTYKI</a:t>
            </a:r>
            <a:endParaRPr lang="en-US" sz="5600" b="1" dirty="0"/>
          </a:p>
        </p:txBody>
      </p:sp>
      <p:sp>
        <p:nvSpPr>
          <p:cNvPr id="2" name="Symbol zastępczy tekstu 1">
            <a:extLst>
              <a:ext uri="{FF2B5EF4-FFF2-40B4-BE49-F238E27FC236}">
                <a16:creationId xmlns:a16="http://schemas.microsoft.com/office/drawing/2014/main" id="{E9055B4F-68A5-E7E2-6258-0053EFEB2FBA}"/>
              </a:ext>
            </a:extLst>
          </p:cNvPr>
          <p:cNvSpPr>
            <a:spLocks noGrp="1"/>
          </p:cNvSpPr>
          <p:nvPr>
            <p:ph type="body" idx="1"/>
          </p:nvPr>
        </p:nvSpPr>
        <p:spPr/>
        <p:txBody>
          <a:bodyPr/>
          <a:lstStyle/>
          <a:p>
            <a:endParaRPr lang="pl-PL">
              <a:solidFill>
                <a:schemeClr val="tx1"/>
              </a:solidFill>
            </a:endParaRPr>
          </a:p>
        </p:txBody>
      </p:sp>
      <p:sp>
        <p:nvSpPr>
          <p:cNvPr id="4" name="Symbol zastępczy numeru slajdu 3"/>
          <p:cNvSpPr>
            <a:spLocks noGrp="1"/>
          </p:cNvSpPr>
          <p:nvPr>
            <p:ph type="sldNum" sz="quarter" idx="12"/>
          </p:nvPr>
        </p:nvSpPr>
        <p:spPr/>
        <p:txBody>
          <a:bodyPr vert="horz" lIns="91440" tIns="45720" rIns="91440" bIns="45720" rtlCol="0" anchor="ctr">
            <a:normAutofit fontScale="40000" lnSpcReduction="20000"/>
          </a:bodyPr>
          <a:lstStyle/>
          <a:p>
            <a:pPr>
              <a:spcAft>
                <a:spcPts val="600"/>
              </a:spcAft>
            </a:pPr>
            <a:fld id="{2B19053D-4B37-4D7B-8ABF-990319F02EEF}" type="slidenum">
              <a:rPr lang="en-US" sz="4800" kern="1200">
                <a:solidFill>
                  <a:schemeClr val="tx1"/>
                </a:solidFill>
                <a:latin typeface="+mn-lt"/>
                <a:ea typeface="+mn-ea"/>
                <a:cs typeface="+mn-cs"/>
              </a:rPr>
              <a:pPr>
                <a:spcAft>
                  <a:spcPts val="600"/>
                </a:spcAft>
              </a:pPr>
              <a:t>23</a:t>
            </a:fld>
            <a:endParaRPr lang="en-US" sz="4800" kern="1200">
              <a:solidFill>
                <a:schemeClr val="tx1"/>
              </a:solidFill>
              <a:latin typeface="+mn-lt"/>
              <a:ea typeface="+mn-ea"/>
              <a:cs typeface="+mn-cs"/>
            </a:endParaRPr>
          </a:p>
        </p:txBody>
      </p:sp>
    </p:spTree>
    <p:extLst>
      <p:ext uri="{BB962C8B-B14F-4D97-AF65-F5344CB8AC3E}">
        <p14:creationId xmlns:p14="http://schemas.microsoft.com/office/powerpoint/2010/main" val="3519287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231" y="718601"/>
            <a:ext cx="10972800" cy="1125415"/>
          </a:xfrm>
        </p:spPr>
        <p:txBody>
          <a:bodyPr>
            <a:normAutofit/>
          </a:bodyPr>
          <a:lstStyle/>
          <a:p>
            <a:pPr algn="ctr"/>
            <a:r>
              <a:rPr lang="pl-PL" b="1" dirty="0"/>
              <a:t>Podział kryminalistyki (ujęcie funkcjonalne) </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4162632674"/>
              </p:ext>
            </p:extLst>
          </p:nvPr>
        </p:nvGraphicFramePr>
        <p:xfrm>
          <a:off x="321877" y="2000090"/>
          <a:ext cx="11548246" cy="47248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ymbol zastępczy numeru slajdu 3"/>
          <p:cNvSpPr>
            <a:spLocks noGrp="1"/>
          </p:cNvSpPr>
          <p:nvPr>
            <p:ph type="sldNum" sz="quarter" idx="12"/>
          </p:nvPr>
        </p:nvSpPr>
        <p:spPr/>
        <p:txBody>
          <a:bodyPr/>
          <a:lstStyle/>
          <a:p>
            <a:fld id="{2B19053D-4B37-4D7B-8ABF-990319F02EEF}" type="slidenum">
              <a:rPr lang="en-US" smtClean="0"/>
              <a:pPr/>
              <a:t>24</a:t>
            </a:fld>
            <a:endParaRPr lang="en-US" dirty="0"/>
          </a:p>
        </p:txBody>
      </p:sp>
      <p:pic>
        <p:nvPicPr>
          <p:cNvPr id="3" name="24 Nagrany dźwięk">
            <a:hlinkClick r:id="" action="ppaction://media"/>
            <a:extLst>
              <a:ext uri="{FF2B5EF4-FFF2-40B4-BE49-F238E27FC236}">
                <a16:creationId xmlns:a16="http://schemas.microsoft.com/office/drawing/2014/main" id="{6A01B801-1A05-FA86-1D9F-7421C338E5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82400" y="19050"/>
            <a:ext cx="609600" cy="609600"/>
          </a:xfrm>
          <a:prstGeom prst="rect">
            <a:avLst/>
          </a:prstGeom>
        </p:spPr>
      </p:pic>
    </p:spTree>
    <p:extLst>
      <p:ext uri="{BB962C8B-B14F-4D97-AF65-F5344CB8AC3E}">
        <p14:creationId xmlns:p14="http://schemas.microsoft.com/office/powerpoint/2010/main" val="295719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1566">
        <p159:morph option="byObject"/>
      </p:transition>
    </mc:Choice>
    <mc:Fallback>
      <p:transition spd="slow" advTm="615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a:spLocks noGrp="1"/>
          </p:cNvSpPr>
          <p:nvPr>
            <p:ph type="title"/>
          </p:nvPr>
        </p:nvSpPr>
        <p:spPr>
          <a:xfrm>
            <a:off x="0" y="725736"/>
            <a:ext cx="9937532" cy="1125415"/>
          </a:xfrm>
        </p:spPr>
        <p:txBody>
          <a:bodyPr>
            <a:normAutofit/>
          </a:bodyPr>
          <a:lstStyle/>
          <a:p>
            <a:r>
              <a:rPr lang="pl-PL" b="1" dirty="0"/>
              <a:t>Ogólna teoria i metodologia kryminalistyki </a:t>
            </a:r>
          </a:p>
        </p:txBody>
      </p:sp>
      <p:sp>
        <p:nvSpPr>
          <p:cNvPr id="3" name="Symbol zastępczy zawartości 2"/>
          <p:cNvSpPr>
            <a:spLocks noGrp="1"/>
          </p:cNvSpPr>
          <p:nvPr>
            <p:ph idx="1"/>
          </p:nvPr>
        </p:nvSpPr>
        <p:spPr>
          <a:xfrm>
            <a:off x="246735" y="1988840"/>
            <a:ext cx="11698530" cy="5428296"/>
          </a:xfrm>
        </p:spPr>
        <p:txBody>
          <a:bodyPr/>
          <a:lstStyle/>
          <a:p>
            <a:pPr lvl="1"/>
            <a:r>
              <a:rPr lang="pl-PL" sz="2954" dirty="0"/>
              <a:t>opracowywanie </a:t>
            </a:r>
            <a:r>
              <a:rPr lang="pl-PL" sz="2954" b="1" dirty="0"/>
              <a:t>aparatu</a:t>
            </a:r>
            <a:r>
              <a:rPr lang="pl-PL" sz="2954" dirty="0"/>
              <a:t> </a:t>
            </a:r>
            <a:r>
              <a:rPr lang="pl-PL" sz="2954" b="1" dirty="0"/>
              <a:t>pojęciowego</a:t>
            </a:r>
            <a:r>
              <a:rPr lang="pl-PL" sz="2954" dirty="0"/>
              <a:t> wykorzystywanego w tej nauce, a także </a:t>
            </a:r>
          </a:p>
          <a:p>
            <a:pPr lvl="1"/>
            <a:r>
              <a:rPr lang="pl-PL" sz="2954" dirty="0"/>
              <a:t>wprowadza </a:t>
            </a:r>
            <a:r>
              <a:rPr lang="pl-PL" sz="2954" b="1" dirty="0"/>
              <a:t>cele</a:t>
            </a:r>
            <a:r>
              <a:rPr lang="pl-PL" sz="2954" dirty="0"/>
              <a:t> i </a:t>
            </a:r>
            <a:r>
              <a:rPr lang="pl-PL" sz="2954" b="1" dirty="0"/>
              <a:t>zadania</a:t>
            </a:r>
            <a:r>
              <a:rPr lang="pl-PL" sz="2954" dirty="0"/>
              <a:t>, na których powinna się ona skoncentrować </a:t>
            </a:r>
          </a:p>
          <a:p>
            <a:pPr marL="1733134" lvl="2" indent="-412650"/>
            <a:r>
              <a:rPr lang="pl-PL" sz="2462" dirty="0"/>
              <a:t>Kryminalistyka jest nauką celowościową, która działa na użytek prawa i w ramach obowiązującego systemu prawnego</a:t>
            </a:r>
          </a:p>
          <a:p>
            <a:pPr marL="1733134" lvl="2" indent="-412650"/>
            <a:r>
              <a:rPr lang="pl-PL" sz="2462" dirty="0"/>
              <a:t>Cel: rozpoznawczy, dowodowy, profilaktyczny, organizacyjny</a:t>
            </a:r>
          </a:p>
          <a:p>
            <a:pPr lvl="1"/>
            <a:r>
              <a:rPr lang="pl-PL" sz="2954" b="1" dirty="0"/>
              <a:t>Metody</a:t>
            </a:r>
            <a:r>
              <a:rPr lang="pl-PL" sz="2954" dirty="0"/>
              <a:t> </a:t>
            </a:r>
            <a:r>
              <a:rPr lang="pl-PL" sz="2954" b="1" dirty="0"/>
              <a:t>badawcze</a:t>
            </a:r>
            <a:r>
              <a:rPr lang="pl-PL" sz="2954" dirty="0"/>
              <a:t> typowe dla nauk przyrodniczych, nauk prawnych</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25</a:t>
            </a:fld>
            <a:endParaRPr lang="en-US" dirty="0"/>
          </a:p>
        </p:txBody>
      </p:sp>
    </p:spTree>
    <p:extLst>
      <p:ext uri="{BB962C8B-B14F-4D97-AF65-F5344CB8AC3E}">
        <p14:creationId xmlns:p14="http://schemas.microsoft.com/office/powerpoint/2010/main" val="2707770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a:spLocks noGrp="1"/>
          </p:cNvSpPr>
          <p:nvPr>
            <p:ph type="title"/>
          </p:nvPr>
        </p:nvSpPr>
        <p:spPr>
          <a:xfrm>
            <a:off x="0" y="734049"/>
            <a:ext cx="10972800" cy="1125415"/>
          </a:xfrm>
        </p:spPr>
        <p:txBody>
          <a:bodyPr/>
          <a:lstStyle/>
          <a:p>
            <a:r>
              <a:rPr lang="pl-PL" b="1" dirty="0"/>
              <a:t>Technika kryminalistyczna</a:t>
            </a:r>
          </a:p>
        </p:txBody>
      </p:sp>
      <p:sp>
        <p:nvSpPr>
          <p:cNvPr id="3" name="Symbol zastępczy zawartości 2"/>
          <p:cNvSpPr>
            <a:spLocks noGrp="1"/>
          </p:cNvSpPr>
          <p:nvPr>
            <p:ph idx="1"/>
          </p:nvPr>
        </p:nvSpPr>
        <p:spPr>
          <a:xfrm>
            <a:off x="158110" y="1988840"/>
            <a:ext cx="12033890" cy="5660468"/>
          </a:xfrm>
        </p:spPr>
        <p:txBody>
          <a:bodyPr>
            <a:normAutofit/>
          </a:bodyPr>
          <a:lstStyle/>
          <a:p>
            <a:r>
              <a:rPr lang="pl-PL" sz="3200" dirty="0"/>
              <a:t>bada, w jaki sposób i przy użyciu jakich środków dochodzi do zachowań trzech następujących typów:</a:t>
            </a:r>
          </a:p>
          <a:p>
            <a:pPr lvl="1"/>
            <a:r>
              <a:rPr lang="pl-PL" sz="2800" dirty="0"/>
              <a:t>a) </a:t>
            </a:r>
            <a:r>
              <a:rPr lang="pl-PL" sz="2800" b="1" dirty="0"/>
              <a:t>popełniania przestępstw </a:t>
            </a:r>
            <a:r>
              <a:rPr lang="pl-PL" sz="2800" dirty="0"/>
              <a:t>(technika przestępcza)</a:t>
            </a:r>
          </a:p>
          <a:p>
            <a:pPr lvl="1"/>
            <a:r>
              <a:rPr lang="pl-PL" sz="2800" dirty="0"/>
              <a:t>b) </a:t>
            </a:r>
            <a:r>
              <a:rPr lang="pl-PL" sz="2800" b="1" dirty="0"/>
              <a:t>dochodzenia przestępstw </a:t>
            </a:r>
            <a:r>
              <a:rPr lang="pl-PL" sz="2800" dirty="0"/>
              <a:t>(technika dochodzenia przestępstw) </a:t>
            </a:r>
          </a:p>
          <a:p>
            <a:pPr lvl="1"/>
            <a:r>
              <a:rPr lang="pl-PL" sz="2800" dirty="0"/>
              <a:t>c) </a:t>
            </a:r>
            <a:r>
              <a:rPr lang="pl-PL" sz="2800" b="1" dirty="0"/>
              <a:t>zapobiegania przestępstwom </a:t>
            </a:r>
            <a:r>
              <a:rPr lang="pl-PL" sz="2800" dirty="0"/>
              <a:t>(technika profilaktyczna)</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26</a:t>
            </a:fld>
            <a:endParaRPr lang="en-US" dirty="0"/>
          </a:p>
        </p:txBody>
      </p:sp>
      <p:sp>
        <p:nvSpPr>
          <p:cNvPr id="6" name="pole tekstowe 5">
            <a:extLst>
              <a:ext uri="{FF2B5EF4-FFF2-40B4-BE49-F238E27FC236}">
                <a16:creationId xmlns:a16="http://schemas.microsoft.com/office/drawing/2014/main" id="{64F93636-E00D-4D3E-BBC3-BBF7BF17A3B4}"/>
              </a:ext>
            </a:extLst>
          </p:cNvPr>
          <p:cNvSpPr txBox="1"/>
          <p:nvPr/>
        </p:nvSpPr>
        <p:spPr>
          <a:xfrm>
            <a:off x="335360" y="5517232"/>
            <a:ext cx="10081120" cy="523220"/>
          </a:xfrm>
          <a:prstGeom prst="rect">
            <a:avLst/>
          </a:prstGeom>
          <a:noFill/>
        </p:spPr>
        <p:txBody>
          <a:bodyPr wrap="square" rtlCol="0">
            <a:spAutoFit/>
          </a:bodyPr>
          <a:lstStyle/>
          <a:p>
            <a:r>
              <a:rPr lang="pl-PL" sz="2800" dirty="0"/>
              <a:t>Pytanie: czym?</a:t>
            </a:r>
          </a:p>
        </p:txBody>
      </p:sp>
      <p:pic>
        <p:nvPicPr>
          <p:cNvPr id="2" name="26 Nagrany dźwięk">
            <a:hlinkClick r:id="" action="ppaction://media"/>
            <a:extLst>
              <a:ext uri="{FF2B5EF4-FFF2-40B4-BE49-F238E27FC236}">
                <a16:creationId xmlns:a16="http://schemas.microsoft.com/office/drawing/2014/main" id="{7D4AC0BD-CBA4-5871-1D1A-B00821837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873048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9917">
        <p159:morph option="byObject"/>
      </p:transition>
    </mc:Choice>
    <mc:Fallback>
      <p:transition spd="slow" advTm="89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a:spLocks noGrp="1"/>
          </p:cNvSpPr>
          <p:nvPr>
            <p:ph type="title"/>
          </p:nvPr>
        </p:nvSpPr>
        <p:spPr>
          <a:xfrm>
            <a:off x="0" y="750674"/>
            <a:ext cx="10972800" cy="1125415"/>
          </a:xfrm>
        </p:spPr>
        <p:txBody>
          <a:bodyPr/>
          <a:lstStyle/>
          <a:p>
            <a:r>
              <a:rPr lang="pl-PL" b="1" dirty="0"/>
              <a:t>Taktyka kryminalistyczna</a:t>
            </a:r>
          </a:p>
        </p:txBody>
      </p:sp>
      <p:sp>
        <p:nvSpPr>
          <p:cNvPr id="3" name="Symbol zastępczy zawartości 2"/>
          <p:cNvSpPr>
            <a:spLocks noGrp="1"/>
          </p:cNvSpPr>
          <p:nvPr>
            <p:ph idx="1"/>
          </p:nvPr>
        </p:nvSpPr>
        <p:spPr>
          <a:xfrm>
            <a:off x="183635" y="1988839"/>
            <a:ext cx="12008366" cy="5660467"/>
          </a:xfrm>
        </p:spPr>
        <p:txBody>
          <a:bodyPr>
            <a:normAutofit/>
          </a:bodyPr>
          <a:lstStyle/>
          <a:p>
            <a:r>
              <a:rPr lang="pl-PL" sz="3200" dirty="0"/>
              <a:t>bada, w jaki sposób i przy użyciu jakich metod postępowania dochodzi do:</a:t>
            </a:r>
          </a:p>
          <a:p>
            <a:pPr lvl="1"/>
            <a:r>
              <a:rPr lang="pl-PL" sz="2800" dirty="0"/>
              <a:t>a) </a:t>
            </a:r>
            <a:r>
              <a:rPr lang="pl-PL" sz="2800" b="1" dirty="0"/>
              <a:t>popełniania przestępstw</a:t>
            </a:r>
            <a:r>
              <a:rPr lang="pl-PL" sz="2800" dirty="0"/>
              <a:t> (taktyka przestępcza) </a:t>
            </a:r>
          </a:p>
          <a:p>
            <a:pPr lvl="1"/>
            <a:r>
              <a:rPr lang="pl-PL" sz="2800" dirty="0"/>
              <a:t>b) </a:t>
            </a:r>
            <a:r>
              <a:rPr lang="pl-PL" sz="2800" b="1" dirty="0"/>
              <a:t>dochodzenia przestępstw </a:t>
            </a:r>
            <a:r>
              <a:rPr lang="pl-PL" sz="2800" dirty="0"/>
              <a:t>(taktyka dochodzenia przestępstw) </a:t>
            </a:r>
          </a:p>
          <a:p>
            <a:pPr lvl="1"/>
            <a:r>
              <a:rPr lang="pl-PL" sz="2800" dirty="0"/>
              <a:t>c) </a:t>
            </a:r>
            <a:r>
              <a:rPr lang="pl-PL" sz="2800" b="1" dirty="0"/>
              <a:t>zapobiegania przestępstwom </a:t>
            </a:r>
            <a:r>
              <a:rPr lang="pl-PL" sz="2800" dirty="0"/>
              <a:t>(taktyka profilaktyczna)</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27</a:t>
            </a:fld>
            <a:endParaRPr lang="en-US" dirty="0"/>
          </a:p>
        </p:txBody>
      </p:sp>
      <p:sp>
        <p:nvSpPr>
          <p:cNvPr id="2" name="pole tekstowe 1">
            <a:extLst>
              <a:ext uri="{FF2B5EF4-FFF2-40B4-BE49-F238E27FC236}">
                <a16:creationId xmlns:a16="http://schemas.microsoft.com/office/drawing/2014/main" id="{5A24480F-52A5-4606-B19C-CA51E2295CC3}"/>
              </a:ext>
            </a:extLst>
          </p:cNvPr>
          <p:cNvSpPr txBox="1"/>
          <p:nvPr/>
        </p:nvSpPr>
        <p:spPr>
          <a:xfrm>
            <a:off x="335360" y="5517232"/>
            <a:ext cx="10081120" cy="523220"/>
          </a:xfrm>
          <a:prstGeom prst="rect">
            <a:avLst/>
          </a:prstGeom>
          <a:noFill/>
        </p:spPr>
        <p:txBody>
          <a:bodyPr wrap="square" rtlCol="0">
            <a:spAutoFit/>
          </a:bodyPr>
          <a:lstStyle/>
          <a:p>
            <a:r>
              <a:rPr lang="pl-PL" sz="2800" dirty="0"/>
              <a:t>Pytanie: w jaki sposób? jakimi metodami?</a:t>
            </a:r>
          </a:p>
        </p:txBody>
      </p:sp>
      <p:pic>
        <p:nvPicPr>
          <p:cNvPr id="6" name="27 Nagrany dźwięk">
            <a:hlinkClick r:id="" action="ppaction://media"/>
            <a:extLst>
              <a:ext uri="{FF2B5EF4-FFF2-40B4-BE49-F238E27FC236}">
                <a16:creationId xmlns:a16="http://schemas.microsoft.com/office/drawing/2014/main" id="{6B565A2B-CAAB-B34E-BAE7-DFB162C018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5621636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7464">
        <p159:morph option="byObject"/>
      </p:transition>
    </mc:Choice>
    <mc:Fallback>
      <p:transition spd="slow" advTm="1274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18601"/>
            <a:ext cx="10972800" cy="1125415"/>
          </a:xfrm>
        </p:spPr>
        <p:txBody>
          <a:bodyPr>
            <a:normAutofit/>
          </a:bodyPr>
          <a:lstStyle/>
          <a:p>
            <a:r>
              <a:rPr lang="pl-PL" b="1" dirty="0"/>
              <a:t>Taktyka a technika kryminalistyczna </a:t>
            </a:r>
          </a:p>
        </p:txBody>
      </p:sp>
      <p:sp>
        <p:nvSpPr>
          <p:cNvPr id="3" name="Symbol zastępczy zawartości 2"/>
          <p:cNvSpPr>
            <a:spLocks noGrp="1"/>
          </p:cNvSpPr>
          <p:nvPr>
            <p:ph idx="1"/>
          </p:nvPr>
        </p:nvSpPr>
        <p:spPr>
          <a:xfrm>
            <a:off x="246735" y="1988840"/>
            <a:ext cx="11945265" cy="5660467"/>
          </a:xfrm>
        </p:spPr>
        <p:txBody>
          <a:bodyPr/>
          <a:lstStyle/>
          <a:p>
            <a:r>
              <a:rPr lang="pl-PL" sz="3200" dirty="0"/>
              <a:t>Poglądy w nauce kryminalistyki:</a:t>
            </a:r>
          </a:p>
          <a:p>
            <a:pPr lvl="1"/>
            <a:r>
              <a:rPr lang="pl-PL" sz="2800" dirty="0"/>
              <a:t>są to działy równorzędne oraz czasami trudno jest je jednoznacznie rozgraniczyć </a:t>
            </a:r>
          </a:p>
          <a:p>
            <a:pPr lvl="1"/>
            <a:r>
              <a:rPr lang="pl-PL" sz="2800" dirty="0"/>
              <a:t>taktyka jest nadrzędna nad techniką, bo ona narzuca dobór konkretnych środków technicznych; taktyka opracowuje podstawowe zasady kryminalistyki, które są realizowane dzięki odpowiednimi środkom technicznym.</a:t>
            </a:r>
          </a:p>
          <a:p>
            <a:pPr lvl="1"/>
            <a:r>
              <a:rPr lang="pl-PL" sz="2800" dirty="0"/>
              <a:t>dostępność/możliwości techniki warunkuje taktykę</a:t>
            </a:r>
          </a:p>
          <a:p>
            <a:endParaRPr lang="pl-PL" dirty="0"/>
          </a:p>
          <a:p>
            <a:endParaRPr lang="pl-PL"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28</a:t>
            </a:fld>
            <a:endParaRPr lang="en-US" dirty="0"/>
          </a:p>
        </p:txBody>
      </p:sp>
    </p:spTree>
    <p:extLst>
      <p:ext uri="{BB962C8B-B14F-4D97-AF65-F5344CB8AC3E}">
        <p14:creationId xmlns:p14="http://schemas.microsoft.com/office/powerpoint/2010/main" val="3182365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0F818AE4-7494-01E3-30D5-7C5DAF9B5F84}"/>
              </a:ext>
            </a:extLst>
          </p:cNvPr>
          <p:cNvSpPr>
            <a:spLocks noGrp="1"/>
          </p:cNvSpPr>
          <p:nvPr>
            <p:ph type="title"/>
          </p:nvPr>
        </p:nvSpPr>
        <p:spPr/>
        <p:txBody>
          <a:bodyPr/>
          <a:lstStyle/>
          <a:p>
            <a:r>
              <a:rPr lang="pl-PL" dirty="0"/>
              <a:t>Wprowadzenie</a:t>
            </a:r>
          </a:p>
        </p:txBody>
      </p:sp>
      <p:sp>
        <p:nvSpPr>
          <p:cNvPr id="6" name="Symbol zastępczy tekstu 5">
            <a:extLst>
              <a:ext uri="{FF2B5EF4-FFF2-40B4-BE49-F238E27FC236}">
                <a16:creationId xmlns:a16="http://schemas.microsoft.com/office/drawing/2014/main" id="{16E26A29-C84F-3167-2B0D-82E3535612E2}"/>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29461945-0241-51AA-4775-C5C945DE9856}"/>
              </a:ext>
            </a:extLst>
          </p:cNvPr>
          <p:cNvSpPr>
            <a:spLocks noGrp="1"/>
          </p:cNvSpPr>
          <p:nvPr>
            <p:ph type="sldNum" sz="quarter" idx="12"/>
          </p:nvPr>
        </p:nvSpPr>
        <p:spPr/>
        <p:txBody>
          <a:bodyPr/>
          <a:lstStyle/>
          <a:p>
            <a:fld id="{2B19053D-4B37-4D7B-8ABF-990319F02EEF}" type="slidenum">
              <a:rPr lang="en-US" smtClean="0"/>
              <a:pPr/>
              <a:t>2</a:t>
            </a:fld>
            <a:endParaRPr lang="en-US" dirty="0"/>
          </a:p>
        </p:txBody>
      </p:sp>
    </p:spTree>
    <p:extLst>
      <p:ext uri="{BB962C8B-B14F-4D97-AF65-F5344CB8AC3E}">
        <p14:creationId xmlns:p14="http://schemas.microsoft.com/office/powerpoint/2010/main" val="885240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ymbol zastępczy zawartości 4"/>
          <p:cNvGraphicFramePr>
            <a:graphicFrameLocks noGrp="1"/>
          </p:cNvGraphicFramePr>
          <p:nvPr>
            <p:ph idx="1"/>
            <p:extLst>
              <p:ext uri="{D42A27DB-BD31-4B8C-83A1-F6EECF244321}">
                <p14:modId xmlns:p14="http://schemas.microsoft.com/office/powerpoint/2010/main" val="2858803112"/>
              </p:ext>
            </p:extLst>
          </p:nvPr>
        </p:nvGraphicFramePr>
        <p:xfrm>
          <a:off x="2735628" y="356660"/>
          <a:ext cx="4867002" cy="62628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ymbol zastępczy numeru slajdu 3"/>
          <p:cNvSpPr>
            <a:spLocks noGrp="1"/>
          </p:cNvSpPr>
          <p:nvPr>
            <p:ph type="sldNum" sz="quarter" idx="12"/>
          </p:nvPr>
        </p:nvSpPr>
        <p:spPr/>
        <p:txBody>
          <a:bodyPr/>
          <a:lstStyle/>
          <a:p>
            <a:fld id="{2B19053D-4B37-4D7B-8ABF-990319F02EEF}" type="slidenum">
              <a:rPr lang="en-US" smtClean="0"/>
              <a:pPr/>
              <a:t>29</a:t>
            </a:fld>
            <a:endParaRPr lang="en-US" dirty="0"/>
          </a:p>
        </p:txBody>
      </p:sp>
      <p:graphicFrame>
        <p:nvGraphicFramePr>
          <p:cNvPr id="8" name="Symbol zastępczy zawartości 4"/>
          <p:cNvGraphicFramePr>
            <a:graphicFrameLocks/>
          </p:cNvGraphicFramePr>
          <p:nvPr>
            <p:extLst>
              <p:ext uri="{D42A27DB-BD31-4B8C-83A1-F6EECF244321}">
                <p14:modId xmlns:p14="http://schemas.microsoft.com/office/powerpoint/2010/main" val="2981649921"/>
              </p:ext>
            </p:extLst>
          </p:nvPr>
        </p:nvGraphicFramePr>
        <p:xfrm>
          <a:off x="4508132" y="356660"/>
          <a:ext cx="4867002" cy="626284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29 Nagrany dźwięk">
            <a:hlinkClick r:id="" action="ppaction://media"/>
            <a:extLst>
              <a:ext uri="{FF2B5EF4-FFF2-40B4-BE49-F238E27FC236}">
                <a16:creationId xmlns:a16="http://schemas.microsoft.com/office/drawing/2014/main" id="{573B3499-9B69-10E8-3101-AB7BA3420A0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75082" y="32810"/>
            <a:ext cx="609600" cy="609600"/>
          </a:xfrm>
          <a:prstGeom prst="rect">
            <a:avLst/>
          </a:prstGeom>
        </p:spPr>
      </p:pic>
    </p:spTree>
    <p:extLst>
      <p:ext uri="{BB962C8B-B14F-4D97-AF65-F5344CB8AC3E}">
        <p14:creationId xmlns:p14="http://schemas.microsoft.com/office/powerpoint/2010/main" val="1525117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8082">
        <p159:morph option="byObject"/>
      </p:transition>
    </mc:Choice>
    <mc:Fallback>
      <p:transition spd="slow" advTm="28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a:xfrm>
            <a:off x="0" y="735913"/>
            <a:ext cx="10972800" cy="1125415"/>
          </a:xfrm>
        </p:spPr>
        <p:txBody>
          <a:bodyPr/>
          <a:lstStyle/>
          <a:p>
            <a:r>
              <a:rPr lang="pl-PL" b="1" dirty="0"/>
              <a:t>Strategia kryminalistyczna</a:t>
            </a:r>
          </a:p>
        </p:txBody>
      </p:sp>
      <p:sp>
        <p:nvSpPr>
          <p:cNvPr id="3" name="Symbol zastępczy zawartości 2"/>
          <p:cNvSpPr>
            <a:spLocks noGrp="1"/>
          </p:cNvSpPr>
          <p:nvPr>
            <p:ph idx="1"/>
          </p:nvPr>
        </p:nvSpPr>
        <p:spPr>
          <a:xfrm>
            <a:off x="158110" y="1988840"/>
            <a:ext cx="12033890" cy="5660468"/>
          </a:xfrm>
        </p:spPr>
        <p:txBody>
          <a:bodyPr>
            <a:normAutofit/>
          </a:bodyPr>
          <a:lstStyle/>
          <a:p>
            <a:r>
              <a:rPr lang="pl-PL" sz="2800" dirty="0"/>
              <a:t>Dotyczy ogółu racjonalnych działań wszystkich sił organów ścigania i służb specjalnych w dążeniu do realizacji </a:t>
            </a:r>
            <a:r>
              <a:rPr lang="pl-PL" sz="2800" b="1" dirty="0"/>
              <a:t>celów polityki kryminalnej</a:t>
            </a:r>
            <a:r>
              <a:rPr lang="pl-PL" sz="2800" dirty="0"/>
              <a:t>. </a:t>
            </a:r>
          </a:p>
          <a:p>
            <a:r>
              <a:rPr lang="pl-PL" sz="2800" dirty="0"/>
              <a:t>Strategia kryminalistyczna jest określana jako:</a:t>
            </a:r>
          </a:p>
          <a:p>
            <a:pPr lvl="1"/>
            <a:r>
              <a:rPr lang="pl-PL" sz="2400" b="1" dirty="0"/>
              <a:t>planowanie</a:t>
            </a:r>
            <a:r>
              <a:rPr lang="pl-PL" sz="2400" dirty="0"/>
              <a:t> i </a:t>
            </a:r>
            <a:r>
              <a:rPr lang="pl-PL" sz="2400" b="1" dirty="0"/>
              <a:t>przeprowadzanie</a:t>
            </a:r>
            <a:r>
              <a:rPr lang="pl-PL" sz="2400" dirty="0"/>
              <a:t> ogółu działań w zakresie przestępczości z uwzględnieniem poczucia bezpieczeństwa ludzi oraz </a:t>
            </a:r>
          </a:p>
          <a:p>
            <a:pPr lvl="1"/>
            <a:r>
              <a:rPr lang="pl-PL" sz="2400" dirty="0"/>
              <a:t>umiejętnego </a:t>
            </a:r>
            <a:r>
              <a:rPr lang="pl-PL" sz="2400" b="1" dirty="0"/>
              <a:t>wykorzystywania</a:t>
            </a:r>
            <a:r>
              <a:rPr lang="pl-PL" sz="2400" dirty="0"/>
              <a:t> i </a:t>
            </a:r>
            <a:r>
              <a:rPr lang="pl-PL" sz="2400" b="1" dirty="0"/>
              <a:t>posługiwania</a:t>
            </a:r>
            <a:r>
              <a:rPr lang="pl-PL" sz="2400" dirty="0"/>
              <a:t> się środkami osobowymi i materialnymi w celu </a:t>
            </a:r>
            <a:r>
              <a:rPr lang="pl-PL" sz="2400" b="1" dirty="0"/>
              <a:t>redukcji</a:t>
            </a:r>
            <a:r>
              <a:rPr lang="pl-PL" sz="2400" dirty="0"/>
              <a:t> </a:t>
            </a:r>
            <a:r>
              <a:rPr lang="pl-PL" sz="2400" b="1" dirty="0"/>
              <a:t>przestępczości</a:t>
            </a:r>
            <a:r>
              <a:rPr lang="pl-PL" sz="2400" dirty="0"/>
              <a:t>. </a:t>
            </a:r>
          </a:p>
          <a:p>
            <a:r>
              <a:rPr lang="pl-PL" sz="2800" dirty="0"/>
              <a:t>Obejmuje</a:t>
            </a:r>
            <a:r>
              <a:rPr lang="pl-PL" dirty="0"/>
              <a:t>:</a:t>
            </a:r>
          </a:p>
          <a:p>
            <a:pPr lvl="1"/>
            <a:r>
              <a:rPr lang="pl-PL" sz="2400" dirty="0"/>
              <a:t>wiedzę typu </a:t>
            </a:r>
            <a:r>
              <a:rPr lang="pl-PL" sz="2400" b="1" dirty="0"/>
              <a:t>prognostycznego</a:t>
            </a:r>
            <a:r>
              <a:rPr lang="pl-PL" sz="2400" dirty="0"/>
              <a:t>: przewidującą kierunki, metody i środki działania przestępców w dalekiej przyszłości</a:t>
            </a:r>
          </a:p>
          <a:p>
            <a:pPr lvl="1"/>
            <a:r>
              <a:rPr lang="pl-PL" sz="2400" dirty="0"/>
              <a:t>wiedzę </a:t>
            </a:r>
            <a:r>
              <a:rPr lang="pl-PL" sz="2400" b="1" dirty="0"/>
              <a:t>przygotowującą takie metody, środki i przedsięwzięcia</a:t>
            </a:r>
            <a:r>
              <a:rPr lang="pl-PL" sz="2400" dirty="0"/>
              <a:t>, które byłyby w stanie skutecznie zwalczać tę przyszłą przestępczość</a:t>
            </a:r>
          </a:p>
          <a:p>
            <a:endParaRPr lang="pl-PL"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30</a:t>
            </a:fld>
            <a:endParaRPr lang="en-US" dirty="0"/>
          </a:p>
        </p:txBody>
      </p:sp>
    </p:spTree>
    <p:extLst>
      <p:ext uri="{BB962C8B-B14F-4D97-AF65-F5344CB8AC3E}">
        <p14:creationId xmlns:p14="http://schemas.microsoft.com/office/powerpoint/2010/main" val="355320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53227"/>
            <a:ext cx="10972800" cy="1125415"/>
          </a:xfrm>
        </p:spPr>
        <p:txBody>
          <a:bodyPr/>
          <a:lstStyle/>
          <a:p>
            <a:r>
              <a:rPr lang="pl-PL" b="1" dirty="0"/>
              <a:t>Metodyka kryminalistyczna</a:t>
            </a:r>
          </a:p>
        </p:txBody>
      </p:sp>
      <p:sp>
        <p:nvSpPr>
          <p:cNvPr id="3" name="Symbol zastępczy zawartości 2"/>
          <p:cNvSpPr>
            <a:spLocks noGrp="1"/>
          </p:cNvSpPr>
          <p:nvPr>
            <p:ph idx="1"/>
          </p:nvPr>
        </p:nvSpPr>
        <p:spPr>
          <a:xfrm>
            <a:off x="246735" y="1988840"/>
            <a:ext cx="11945265" cy="5660467"/>
          </a:xfrm>
        </p:spPr>
        <p:txBody>
          <a:bodyPr>
            <a:normAutofit/>
          </a:bodyPr>
          <a:lstStyle/>
          <a:p>
            <a:r>
              <a:rPr lang="pl-PL" sz="3200" dirty="0"/>
              <a:t>Nie wyróżniana przez część podręczników akademickich</a:t>
            </a:r>
          </a:p>
          <a:p>
            <a:r>
              <a:rPr lang="pl-PL" sz="3200" dirty="0"/>
              <a:t>Stanowi główną część opracowań przeznaczonych </a:t>
            </a:r>
            <a:r>
              <a:rPr lang="pl-PL" sz="3200" b="1" dirty="0"/>
              <a:t>dla praktyków</a:t>
            </a:r>
          </a:p>
          <a:p>
            <a:r>
              <a:rPr lang="pl-PL" sz="3200" dirty="0"/>
              <a:t>Zawiera </a:t>
            </a:r>
            <a:r>
              <a:rPr lang="pl-PL" sz="3200" b="1" dirty="0"/>
              <a:t>algorytmy</a:t>
            </a:r>
            <a:r>
              <a:rPr lang="pl-PL" sz="3200" dirty="0"/>
              <a:t>:</a:t>
            </a:r>
          </a:p>
          <a:p>
            <a:pPr lvl="1"/>
            <a:r>
              <a:rPr lang="pl-PL" sz="2800" dirty="0"/>
              <a:t>postępowania w poszczególnych typach przestępstw</a:t>
            </a:r>
          </a:p>
          <a:p>
            <a:pPr lvl="1"/>
            <a:r>
              <a:rPr lang="pl-PL" sz="2800" dirty="0"/>
              <a:t>postępowania w poszczególnych czynnościach procesowo-kryminalistycznych</a:t>
            </a:r>
          </a:p>
          <a:p>
            <a:r>
              <a:rPr lang="pl-PL" sz="3200" dirty="0"/>
              <a:t>Często metodyka łączy poszczególne algorytmy</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31</a:t>
            </a:fld>
            <a:endParaRPr lang="en-US" dirty="0"/>
          </a:p>
        </p:txBody>
      </p:sp>
      <p:sp>
        <p:nvSpPr>
          <p:cNvPr id="5" name="pole tekstowe 4">
            <a:extLst>
              <a:ext uri="{FF2B5EF4-FFF2-40B4-BE49-F238E27FC236}">
                <a16:creationId xmlns:a16="http://schemas.microsoft.com/office/drawing/2014/main" id="{0A68F1D0-7281-4734-A691-158746FFDF10}"/>
              </a:ext>
            </a:extLst>
          </p:cNvPr>
          <p:cNvSpPr txBox="1"/>
          <p:nvPr/>
        </p:nvSpPr>
        <p:spPr>
          <a:xfrm>
            <a:off x="335360" y="6021288"/>
            <a:ext cx="10023428" cy="523220"/>
          </a:xfrm>
          <a:prstGeom prst="rect">
            <a:avLst/>
          </a:prstGeom>
          <a:noFill/>
        </p:spPr>
        <p:txBody>
          <a:bodyPr wrap="square" rtlCol="0">
            <a:spAutoFit/>
          </a:bodyPr>
          <a:lstStyle/>
          <a:p>
            <a:r>
              <a:rPr lang="pl-PL" sz="2800" dirty="0"/>
              <a:t>Pytanie: jak dokładnie postępować?</a:t>
            </a:r>
          </a:p>
        </p:txBody>
      </p:sp>
    </p:spTree>
    <p:extLst>
      <p:ext uri="{BB962C8B-B14F-4D97-AF65-F5344CB8AC3E}">
        <p14:creationId xmlns:p14="http://schemas.microsoft.com/office/powerpoint/2010/main" val="1437870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53227"/>
            <a:ext cx="10972800" cy="1125415"/>
          </a:xfrm>
        </p:spPr>
        <p:txBody>
          <a:bodyPr/>
          <a:lstStyle/>
          <a:p>
            <a:r>
              <a:rPr lang="pl-PL" b="1" dirty="0"/>
              <a:t>Metodyka prowadzenia postępowań karnych</a:t>
            </a:r>
          </a:p>
        </p:txBody>
      </p:sp>
      <p:sp>
        <p:nvSpPr>
          <p:cNvPr id="3" name="Symbol zastępczy zawartości 2"/>
          <p:cNvSpPr>
            <a:spLocks noGrp="1"/>
          </p:cNvSpPr>
          <p:nvPr>
            <p:ph idx="1"/>
          </p:nvPr>
        </p:nvSpPr>
        <p:spPr>
          <a:xfrm>
            <a:off x="246735" y="1988840"/>
            <a:ext cx="11945265" cy="5660467"/>
          </a:xfrm>
        </p:spPr>
        <p:txBody>
          <a:bodyPr>
            <a:normAutofit/>
          </a:bodyPr>
          <a:lstStyle/>
          <a:p>
            <a:pPr marL="0" indent="0" algn="ctr">
              <a:buNone/>
            </a:pPr>
            <a:r>
              <a:rPr lang="pl-PL" b="1" dirty="0"/>
              <a:t>Jak specyfika danej kategorii przestępstw wpływa na modyfikację ogólnej metodyki prowadzenia postępowań karnych?</a:t>
            </a:r>
          </a:p>
          <a:p>
            <a:r>
              <a:rPr lang="pl-PL" dirty="0"/>
              <a:t>pierwsze informacje o przestępstwie</a:t>
            </a:r>
          </a:p>
          <a:p>
            <a:pPr lvl="1"/>
            <a:r>
              <a:rPr lang="pl-PL" dirty="0"/>
              <a:t>typowych dla tej kategorii przestępstw, kto je zwykle zgłasza? jaka grupa osób lub podmiotów?</a:t>
            </a:r>
          </a:p>
          <a:p>
            <a:r>
              <a:rPr lang="pl-PL" dirty="0"/>
              <a:t>jakie organy ścigania prowadzą tego typu postępowania? w jakiej formie?</a:t>
            </a:r>
          </a:p>
          <a:p>
            <a:r>
              <a:rPr lang="pl-PL" dirty="0"/>
              <a:t>opisu typowych dla tego rodzaju przestępstw/postępowań:</a:t>
            </a:r>
          </a:p>
          <a:p>
            <a:pPr lvl="1"/>
            <a:r>
              <a:rPr lang="pl-PL" dirty="0"/>
              <a:t>rodzajów śladów; czynności procesowych; ekspertyz/opinii biegłego; budowania wersji kryminalistycznych; trudności w prowadzeniu tego typu postępowań, </a:t>
            </a:r>
            <a:r>
              <a:rPr lang="pl-PL" sz="2000" dirty="0"/>
              <a:t>w tym stosowanie czynności </a:t>
            </a:r>
            <a:r>
              <a:rPr lang="pl-PL" sz="2000" dirty="0" err="1"/>
              <a:t>kotrwykrywczych</a:t>
            </a:r>
            <a:endParaRPr lang="pl-PL" sz="2000"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32</a:t>
            </a:fld>
            <a:endParaRPr lang="en-US" dirty="0"/>
          </a:p>
        </p:txBody>
      </p:sp>
    </p:spTree>
    <p:extLst>
      <p:ext uri="{BB962C8B-B14F-4D97-AF65-F5344CB8AC3E}">
        <p14:creationId xmlns:p14="http://schemas.microsoft.com/office/powerpoint/2010/main" val="3060586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53227"/>
            <a:ext cx="10972800" cy="1125415"/>
          </a:xfrm>
        </p:spPr>
        <p:txBody>
          <a:bodyPr>
            <a:normAutofit fontScale="90000"/>
          </a:bodyPr>
          <a:lstStyle/>
          <a:p>
            <a:r>
              <a:rPr lang="pl-PL" b="1" dirty="0"/>
              <a:t>Metodyka prowadzenia postępowań karnych (źródła)</a:t>
            </a:r>
          </a:p>
        </p:txBody>
      </p:sp>
      <p:sp>
        <p:nvSpPr>
          <p:cNvPr id="3" name="Symbol zastępczy zawartości 2"/>
          <p:cNvSpPr>
            <a:spLocks noGrp="1"/>
          </p:cNvSpPr>
          <p:nvPr>
            <p:ph idx="1"/>
          </p:nvPr>
        </p:nvSpPr>
        <p:spPr>
          <a:xfrm>
            <a:off x="246735" y="1988840"/>
            <a:ext cx="11945265" cy="5660467"/>
          </a:xfrm>
        </p:spPr>
        <p:txBody>
          <a:bodyPr>
            <a:normAutofit/>
          </a:bodyPr>
          <a:lstStyle/>
          <a:p>
            <a:r>
              <a:rPr lang="pl-PL" sz="2800" dirty="0"/>
              <a:t>Regulamin wewnętrznego urzędowania powszechnych jednostek organizacyjnych prokuratury</a:t>
            </a:r>
          </a:p>
          <a:p>
            <a:r>
              <a:rPr lang="pl-PL" sz="2800" dirty="0"/>
              <a:t>Wytyczne Prokuratora Generalnego </a:t>
            </a:r>
          </a:p>
          <a:p>
            <a:pPr lvl="1"/>
            <a:r>
              <a:rPr lang="pl-PL" sz="2400" dirty="0"/>
              <a:t>https://www.gov.pl/web/prokuratura-krajowa/wytyczne-i-zarzadzenia</a:t>
            </a:r>
          </a:p>
          <a:p>
            <a:r>
              <a:rPr lang="pl-PL" sz="2800" dirty="0"/>
              <a:t>Zarządzenia Komendanta Głównego Policji (innych Komendantów lub Szefów służb)</a:t>
            </a:r>
          </a:p>
          <a:p>
            <a:pPr lvl="1"/>
            <a:r>
              <a:rPr lang="pl-PL" sz="2400" dirty="0"/>
              <a:t>https://www.prawo.policja.pl/pr/akty-prawne/metody-i-formy-pracy-p</a:t>
            </a:r>
          </a:p>
          <a:p>
            <a:r>
              <a:rPr lang="pl-PL" sz="2800" dirty="0"/>
              <a:t>Metodyki prowadzenia postępowań – poradniki </a:t>
            </a:r>
          </a:p>
          <a:p>
            <a:pPr lvl="1"/>
            <a:r>
              <a:rPr lang="pl-PL" sz="2400" dirty="0"/>
              <a:t>https://www.ksiegarnia.beck.pl/serie-wydawnicze/metodyki-becka</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33</a:t>
            </a:fld>
            <a:endParaRPr lang="en-US" dirty="0"/>
          </a:p>
        </p:txBody>
      </p:sp>
    </p:spTree>
    <p:extLst>
      <p:ext uri="{BB962C8B-B14F-4D97-AF65-F5344CB8AC3E}">
        <p14:creationId xmlns:p14="http://schemas.microsoft.com/office/powerpoint/2010/main" val="413093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35913"/>
            <a:ext cx="10972800" cy="1125415"/>
          </a:xfrm>
        </p:spPr>
        <p:txBody>
          <a:bodyPr>
            <a:normAutofit/>
          </a:bodyPr>
          <a:lstStyle/>
          <a:p>
            <a:r>
              <a:rPr lang="pl-PL" b="1" dirty="0"/>
              <a:t>Zasady kryminalistyki</a:t>
            </a:r>
          </a:p>
        </p:txBody>
      </p:sp>
      <p:graphicFrame>
        <p:nvGraphicFramePr>
          <p:cNvPr id="5" name="Symbol zastępczy zawartości 4">
            <a:extLst>
              <a:ext uri="{FF2B5EF4-FFF2-40B4-BE49-F238E27FC236}">
                <a16:creationId xmlns:a16="http://schemas.microsoft.com/office/drawing/2014/main" id="{8B8C7BA3-3D2A-4496-B89E-7378CE3B3DA9}"/>
              </a:ext>
            </a:extLst>
          </p:cNvPr>
          <p:cNvGraphicFramePr>
            <a:graphicFrameLocks noGrp="1"/>
          </p:cNvGraphicFramePr>
          <p:nvPr>
            <p:ph idx="1"/>
            <p:extLst>
              <p:ext uri="{D42A27DB-BD31-4B8C-83A1-F6EECF244321}">
                <p14:modId xmlns:p14="http://schemas.microsoft.com/office/powerpoint/2010/main" val="1178226527"/>
              </p:ext>
            </p:extLst>
          </p:nvPr>
        </p:nvGraphicFramePr>
        <p:xfrm>
          <a:off x="335360" y="2060848"/>
          <a:ext cx="11548246" cy="4680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ymbol zastępczy numeru slajdu 3"/>
          <p:cNvSpPr>
            <a:spLocks noGrp="1"/>
          </p:cNvSpPr>
          <p:nvPr>
            <p:ph type="sldNum" sz="quarter" idx="12"/>
          </p:nvPr>
        </p:nvSpPr>
        <p:spPr/>
        <p:txBody>
          <a:bodyPr/>
          <a:lstStyle/>
          <a:p>
            <a:fld id="{2B19053D-4B37-4D7B-8ABF-990319F02EEF}" type="slidenum">
              <a:rPr lang="en-US" smtClean="0"/>
              <a:pPr/>
              <a:t>34</a:t>
            </a:fld>
            <a:endParaRPr lang="en-US" dirty="0"/>
          </a:p>
        </p:txBody>
      </p:sp>
      <p:pic>
        <p:nvPicPr>
          <p:cNvPr id="3" name="34 Nagrany dźwięk">
            <a:hlinkClick r:id="" action="ppaction://media"/>
            <a:extLst>
              <a:ext uri="{FF2B5EF4-FFF2-40B4-BE49-F238E27FC236}">
                <a16:creationId xmlns:a16="http://schemas.microsoft.com/office/drawing/2014/main" id="{CB329ABB-7B11-1D7B-FDA2-3097678586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44300" y="0"/>
            <a:ext cx="609600" cy="609600"/>
          </a:xfrm>
          <a:prstGeom prst="rect">
            <a:avLst/>
          </a:prstGeom>
        </p:spPr>
      </p:pic>
    </p:spTree>
    <p:extLst>
      <p:ext uri="{BB962C8B-B14F-4D97-AF65-F5344CB8AC3E}">
        <p14:creationId xmlns:p14="http://schemas.microsoft.com/office/powerpoint/2010/main" val="1477929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2711">
        <p159:morph option="byObject"/>
      </p:transition>
    </mc:Choice>
    <mc:Fallback>
      <p:transition spd="slow" advTm="42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35913"/>
            <a:ext cx="10972800" cy="1125415"/>
          </a:xfrm>
        </p:spPr>
        <p:txBody>
          <a:bodyPr>
            <a:normAutofit/>
          </a:bodyPr>
          <a:lstStyle/>
          <a:p>
            <a:r>
              <a:rPr lang="pl-PL" b="1" dirty="0"/>
              <a:t>Zasady kryminalistyki</a:t>
            </a:r>
          </a:p>
        </p:txBody>
      </p:sp>
      <p:graphicFrame>
        <p:nvGraphicFramePr>
          <p:cNvPr id="5" name="Symbol zastępczy zawartości 4">
            <a:extLst>
              <a:ext uri="{FF2B5EF4-FFF2-40B4-BE49-F238E27FC236}">
                <a16:creationId xmlns:a16="http://schemas.microsoft.com/office/drawing/2014/main" id="{8B8C7BA3-3D2A-4496-B89E-7378CE3B3DA9}"/>
              </a:ext>
            </a:extLst>
          </p:cNvPr>
          <p:cNvGraphicFramePr>
            <a:graphicFrameLocks noGrp="1"/>
          </p:cNvGraphicFramePr>
          <p:nvPr>
            <p:ph idx="1"/>
            <p:extLst>
              <p:ext uri="{D42A27DB-BD31-4B8C-83A1-F6EECF244321}">
                <p14:modId xmlns:p14="http://schemas.microsoft.com/office/powerpoint/2010/main" val="3381382801"/>
              </p:ext>
            </p:extLst>
          </p:nvPr>
        </p:nvGraphicFramePr>
        <p:xfrm>
          <a:off x="335360" y="2060848"/>
          <a:ext cx="11548246" cy="4680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ymbol zastępczy numeru slajdu 3"/>
          <p:cNvSpPr>
            <a:spLocks noGrp="1"/>
          </p:cNvSpPr>
          <p:nvPr>
            <p:ph type="sldNum" sz="quarter" idx="12"/>
          </p:nvPr>
        </p:nvSpPr>
        <p:spPr/>
        <p:txBody>
          <a:bodyPr/>
          <a:lstStyle/>
          <a:p>
            <a:fld id="{2B19053D-4B37-4D7B-8ABF-990319F02EEF}" type="slidenum">
              <a:rPr lang="en-US" smtClean="0"/>
              <a:pPr/>
              <a:t>35</a:t>
            </a:fld>
            <a:endParaRPr lang="en-US" dirty="0"/>
          </a:p>
        </p:txBody>
      </p:sp>
      <p:pic>
        <p:nvPicPr>
          <p:cNvPr id="3" name="35 Nagrany dźwięk">
            <a:hlinkClick r:id="" action="ppaction://media"/>
            <a:extLst>
              <a:ext uri="{FF2B5EF4-FFF2-40B4-BE49-F238E27FC236}">
                <a16:creationId xmlns:a16="http://schemas.microsoft.com/office/drawing/2014/main" id="{E1F51A02-F306-05B4-B961-305C61F19B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78806" y="12013"/>
            <a:ext cx="609600" cy="609600"/>
          </a:xfrm>
          <a:prstGeom prst="rect">
            <a:avLst/>
          </a:prstGeom>
        </p:spPr>
      </p:pic>
    </p:spTree>
    <p:extLst>
      <p:ext uri="{BB962C8B-B14F-4D97-AF65-F5344CB8AC3E}">
        <p14:creationId xmlns:p14="http://schemas.microsoft.com/office/powerpoint/2010/main" val="3201974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32201">
        <p159:morph option="byObject"/>
      </p:transition>
    </mc:Choice>
    <mc:Fallback>
      <p:transition spd="slow" advTm="132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35913"/>
            <a:ext cx="10972800" cy="1125415"/>
          </a:xfrm>
        </p:spPr>
        <p:txBody>
          <a:bodyPr>
            <a:normAutofit/>
          </a:bodyPr>
          <a:lstStyle/>
          <a:p>
            <a:r>
              <a:rPr lang="pl-PL" b="1" dirty="0"/>
              <a:t>Zasady kryminalistyki</a:t>
            </a:r>
          </a:p>
        </p:txBody>
      </p:sp>
      <p:graphicFrame>
        <p:nvGraphicFramePr>
          <p:cNvPr id="5" name="Symbol zastępczy zawartości 4">
            <a:extLst>
              <a:ext uri="{FF2B5EF4-FFF2-40B4-BE49-F238E27FC236}">
                <a16:creationId xmlns:a16="http://schemas.microsoft.com/office/drawing/2014/main" id="{8B8C7BA3-3D2A-4496-B89E-7378CE3B3DA9}"/>
              </a:ext>
            </a:extLst>
          </p:cNvPr>
          <p:cNvGraphicFramePr>
            <a:graphicFrameLocks noGrp="1"/>
          </p:cNvGraphicFramePr>
          <p:nvPr>
            <p:ph idx="1"/>
            <p:extLst>
              <p:ext uri="{D42A27DB-BD31-4B8C-83A1-F6EECF244321}">
                <p14:modId xmlns:p14="http://schemas.microsoft.com/office/powerpoint/2010/main" val="911637548"/>
              </p:ext>
            </p:extLst>
          </p:nvPr>
        </p:nvGraphicFramePr>
        <p:xfrm>
          <a:off x="335360" y="2060848"/>
          <a:ext cx="11548246" cy="4680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ymbol zastępczy numeru slajdu 3"/>
          <p:cNvSpPr>
            <a:spLocks noGrp="1"/>
          </p:cNvSpPr>
          <p:nvPr>
            <p:ph type="sldNum" sz="quarter" idx="12"/>
          </p:nvPr>
        </p:nvSpPr>
        <p:spPr/>
        <p:txBody>
          <a:bodyPr/>
          <a:lstStyle/>
          <a:p>
            <a:fld id="{2B19053D-4B37-4D7B-8ABF-990319F02EEF}" type="slidenum">
              <a:rPr lang="en-US" smtClean="0"/>
              <a:pPr/>
              <a:t>36</a:t>
            </a:fld>
            <a:endParaRPr lang="en-US" dirty="0"/>
          </a:p>
        </p:txBody>
      </p:sp>
      <p:pic>
        <p:nvPicPr>
          <p:cNvPr id="3" name="36 Nagrany dźwięk">
            <a:hlinkClick r:id="" action="ppaction://media"/>
            <a:extLst>
              <a:ext uri="{FF2B5EF4-FFF2-40B4-BE49-F238E27FC236}">
                <a16:creationId xmlns:a16="http://schemas.microsoft.com/office/drawing/2014/main" id="{ABF94C5B-9950-82DE-E924-E5A2ADE93B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78806" y="0"/>
            <a:ext cx="609600" cy="609600"/>
          </a:xfrm>
          <a:prstGeom prst="rect">
            <a:avLst/>
          </a:prstGeom>
        </p:spPr>
      </p:pic>
    </p:spTree>
    <p:extLst>
      <p:ext uri="{BB962C8B-B14F-4D97-AF65-F5344CB8AC3E}">
        <p14:creationId xmlns:p14="http://schemas.microsoft.com/office/powerpoint/2010/main" val="25645947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62489">
        <p159:morph option="byObject"/>
      </p:transition>
    </mc:Choice>
    <mc:Fallback>
      <p:transition spd="slow" advTm="262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2" y="718601"/>
            <a:ext cx="10972800" cy="1125415"/>
          </a:xfrm>
        </p:spPr>
        <p:txBody>
          <a:bodyPr>
            <a:normAutofit/>
          </a:bodyPr>
          <a:lstStyle/>
          <a:p>
            <a:r>
              <a:rPr lang="pl-PL" b="1" dirty="0"/>
              <a:t>Siedem złotych pytań kryminalistyki</a:t>
            </a:r>
          </a:p>
        </p:txBody>
      </p:sp>
      <p:sp>
        <p:nvSpPr>
          <p:cNvPr id="3" name="Symbol zastępczy zawartości 2"/>
          <p:cNvSpPr>
            <a:spLocks noGrp="1"/>
          </p:cNvSpPr>
          <p:nvPr>
            <p:ph idx="1"/>
          </p:nvPr>
        </p:nvSpPr>
        <p:spPr>
          <a:xfrm>
            <a:off x="246735" y="1988840"/>
            <a:ext cx="11945265" cy="5660467"/>
          </a:xfrm>
        </p:spPr>
        <p:txBody>
          <a:bodyPr>
            <a:normAutofit/>
          </a:bodyPr>
          <a:lstStyle/>
          <a:p>
            <a:pPr marL="0" indent="0">
              <a:buNone/>
            </a:pPr>
            <a:endParaRPr lang="pl-PL" dirty="0"/>
          </a:p>
          <a:p>
            <a:endParaRPr lang="pl-PL"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37</a:t>
            </a:fld>
            <a:endParaRPr lang="en-US" dirty="0"/>
          </a:p>
        </p:txBody>
      </p:sp>
      <p:graphicFrame>
        <p:nvGraphicFramePr>
          <p:cNvPr id="5" name="Diagram 4">
            <a:extLst>
              <a:ext uri="{FF2B5EF4-FFF2-40B4-BE49-F238E27FC236}">
                <a16:creationId xmlns:a16="http://schemas.microsoft.com/office/drawing/2014/main" id="{7CB4661A-2D53-4391-915B-0C69B52573AD}"/>
              </a:ext>
            </a:extLst>
          </p:cNvPr>
          <p:cNvGraphicFramePr/>
          <p:nvPr>
            <p:extLst>
              <p:ext uri="{D42A27DB-BD31-4B8C-83A1-F6EECF244321}">
                <p14:modId xmlns:p14="http://schemas.microsoft.com/office/powerpoint/2010/main" val="92106500"/>
              </p:ext>
            </p:extLst>
          </p:nvPr>
        </p:nvGraphicFramePr>
        <p:xfrm>
          <a:off x="335360" y="2060848"/>
          <a:ext cx="1154824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606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18601"/>
            <a:ext cx="10972800" cy="1125415"/>
          </a:xfrm>
        </p:spPr>
        <p:txBody>
          <a:bodyPr/>
          <a:lstStyle/>
          <a:p>
            <a:r>
              <a:rPr lang="pl-PL" b="1" dirty="0"/>
              <a:t>Kryminalistyka a inne nauki</a:t>
            </a:r>
          </a:p>
        </p:txBody>
      </p:sp>
      <p:sp>
        <p:nvSpPr>
          <p:cNvPr id="3" name="Symbol zastępczy zawartości 2"/>
          <p:cNvSpPr>
            <a:spLocks noGrp="1"/>
          </p:cNvSpPr>
          <p:nvPr>
            <p:ph idx="1"/>
          </p:nvPr>
        </p:nvSpPr>
        <p:spPr>
          <a:xfrm>
            <a:off x="158110" y="1988840"/>
            <a:ext cx="12033890" cy="4824536"/>
          </a:xfrm>
        </p:spPr>
        <p:txBody>
          <a:bodyPr numCol="2">
            <a:normAutofit/>
          </a:bodyPr>
          <a:lstStyle/>
          <a:p>
            <a:r>
              <a:rPr lang="pl-PL" sz="2800" dirty="0"/>
              <a:t>Prawo karne procesowe</a:t>
            </a:r>
          </a:p>
          <a:p>
            <a:pPr lvl="1"/>
            <a:r>
              <a:rPr lang="pl-PL" sz="2400" dirty="0"/>
              <a:t> (prawo dowodowe)</a:t>
            </a:r>
          </a:p>
          <a:p>
            <a:r>
              <a:rPr lang="pl-PL" sz="2800" dirty="0"/>
              <a:t>Prawo karne materialne </a:t>
            </a:r>
          </a:p>
          <a:p>
            <a:pPr lvl="1"/>
            <a:r>
              <a:rPr lang="pl-PL" sz="2400" dirty="0"/>
              <a:t>(zakres kryminalizacji)</a:t>
            </a:r>
          </a:p>
          <a:p>
            <a:r>
              <a:rPr lang="pl-PL" sz="2800" dirty="0"/>
              <a:t>Psychologia </a:t>
            </a:r>
          </a:p>
          <a:p>
            <a:pPr lvl="1"/>
            <a:r>
              <a:rPr lang="pl-PL" sz="2400" dirty="0"/>
              <a:t>(psychologia kryminalistyczna)</a:t>
            </a:r>
          </a:p>
          <a:p>
            <a:r>
              <a:rPr lang="pl-PL" sz="2800" dirty="0"/>
              <a:t>Medycyna </a:t>
            </a:r>
          </a:p>
          <a:p>
            <a:pPr lvl="1"/>
            <a:r>
              <a:rPr lang="pl-PL" sz="2400" dirty="0"/>
              <a:t>(medycyna sądowa)</a:t>
            </a:r>
          </a:p>
          <a:p>
            <a:r>
              <a:rPr lang="pl-PL" sz="2800" dirty="0"/>
              <a:t>Biologia</a:t>
            </a:r>
          </a:p>
          <a:p>
            <a:pPr lvl="1"/>
            <a:r>
              <a:rPr lang="pl-PL" sz="2400" dirty="0"/>
              <a:t>(biologia sądowa)</a:t>
            </a:r>
          </a:p>
          <a:p>
            <a:pPr lvl="1"/>
            <a:endParaRPr lang="pl-PL" sz="2400" dirty="0"/>
          </a:p>
          <a:p>
            <a:r>
              <a:rPr lang="pl-PL" sz="2800" dirty="0"/>
              <a:t>Toksykologia</a:t>
            </a:r>
          </a:p>
          <a:p>
            <a:r>
              <a:rPr lang="pl-PL" sz="2800" dirty="0"/>
              <a:t>Psychiatria </a:t>
            </a:r>
          </a:p>
          <a:p>
            <a:pPr lvl="1"/>
            <a:r>
              <a:rPr lang="pl-PL" sz="2400" dirty="0"/>
              <a:t>(psychiatria sądowa)</a:t>
            </a:r>
          </a:p>
          <a:p>
            <a:r>
              <a:rPr lang="pl-PL" sz="2800" dirty="0"/>
              <a:t>Fizyka</a:t>
            </a:r>
          </a:p>
          <a:p>
            <a:r>
              <a:rPr lang="pl-PL" sz="2800" dirty="0"/>
              <a:t>Chemia</a:t>
            </a:r>
          </a:p>
          <a:p>
            <a:pPr lvl="1"/>
            <a:r>
              <a:rPr lang="pl-PL" sz="2400" dirty="0"/>
              <a:t>(chemia sądowa)</a:t>
            </a:r>
          </a:p>
          <a:p>
            <a:r>
              <a:rPr lang="pl-PL" sz="2800" dirty="0"/>
              <a:t>Matematyka</a:t>
            </a:r>
          </a:p>
          <a:p>
            <a:r>
              <a:rPr lang="pl-PL" sz="2800" dirty="0"/>
              <a:t>Informatyka </a:t>
            </a:r>
          </a:p>
          <a:p>
            <a:pPr lvl="1"/>
            <a:r>
              <a:rPr lang="pl-PL" sz="2400" dirty="0"/>
              <a:t>(informatyka śledcza)</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38</a:t>
            </a:fld>
            <a:endParaRPr lang="en-US" dirty="0"/>
          </a:p>
        </p:txBody>
      </p:sp>
      <p:pic>
        <p:nvPicPr>
          <p:cNvPr id="5" name="38 Nagrany dźwięk">
            <a:hlinkClick r:id="" action="ppaction://media"/>
            <a:extLst>
              <a:ext uri="{FF2B5EF4-FFF2-40B4-BE49-F238E27FC236}">
                <a16:creationId xmlns:a16="http://schemas.microsoft.com/office/drawing/2014/main" id="{B32C29FF-A692-A2A1-03D2-058B941C58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119629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0777">
        <p159:morph option="byObject"/>
      </p:transition>
    </mc:Choice>
    <mc:Fallback>
      <p:transition spd="slow" advTm="60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FA9ACC14-03DE-4834-9E35-D90F3B45E6E2}"/>
              </a:ext>
            </a:extLst>
          </p:cNvPr>
          <p:cNvSpPr>
            <a:spLocks noGrp="1"/>
          </p:cNvSpPr>
          <p:nvPr>
            <p:ph type="title"/>
          </p:nvPr>
        </p:nvSpPr>
        <p:spPr/>
        <p:txBody>
          <a:bodyPr>
            <a:normAutofit fontScale="90000"/>
          </a:bodyPr>
          <a:lstStyle/>
          <a:p>
            <a:pPr>
              <a:buClr>
                <a:schemeClr val="bg2"/>
              </a:buClr>
            </a:pPr>
            <a:r>
              <a:rPr lang="pl-PL" sz="4400" dirty="0"/>
              <a:t>Jakie były początki kryminalistyki?</a:t>
            </a:r>
            <a:br>
              <a:rPr lang="pl-PL" sz="4400" dirty="0"/>
            </a:br>
            <a:r>
              <a:rPr lang="pl-PL" sz="4400" dirty="0"/>
              <a:t>Jak definiowano jej zakresy, obszary?</a:t>
            </a:r>
            <a:br>
              <a:rPr lang="pl-PL" sz="4400" dirty="0"/>
            </a:br>
            <a:r>
              <a:rPr lang="pl-PL" sz="4400" dirty="0"/>
              <a:t>Jakie trendy mają na to wpływ?</a:t>
            </a:r>
            <a:br>
              <a:rPr lang="pl-PL" sz="4400" dirty="0"/>
            </a:br>
            <a:r>
              <a:rPr lang="pl-PL" sz="4400" dirty="0"/>
              <a:t>Jakie dziedziny składają się na kryminalistykę?</a:t>
            </a:r>
            <a:br>
              <a:rPr lang="pl-PL" sz="4400" dirty="0"/>
            </a:br>
            <a:r>
              <a:rPr lang="pl-PL" sz="4400" dirty="0"/>
              <a:t>Jakie są relacje kryminalistyki z innymi naukami?</a:t>
            </a:r>
          </a:p>
        </p:txBody>
      </p:sp>
      <p:sp>
        <p:nvSpPr>
          <p:cNvPr id="6" name="Symbol zastępczy tekstu 5">
            <a:extLst>
              <a:ext uri="{FF2B5EF4-FFF2-40B4-BE49-F238E27FC236}">
                <a16:creationId xmlns:a16="http://schemas.microsoft.com/office/drawing/2014/main" id="{CC0FD577-9D8A-4251-9FA0-E58A44E09CEF}"/>
              </a:ext>
            </a:extLst>
          </p:cNvPr>
          <p:cNvSpPr>
            <a:spLocks noGrp="1"/>
          </p:cNvSpPr>
          <p:nvPr>
            <p:ph type="body" idx="1"/>
          </p:nvPr>
        </p:nvSpPr>
        <p:spPr/>
        <p:txBody>
          <a:bodyPr/>
          <a:lstStyle/>
          <a:p>
            <a:r>
              <a:rPr lang="pl-PL" dirty="0"/>
              <a:t>Zagadnienia związane z tym tematem:</a:t>
            </a:r>
          </a:p>
        </p:txBody>
      </p:sp>
      <p:sp>
        <p:nvSpPr>
          <p:cNvPr id="4" name="Symbol zastępczy numeru slajdu 3">
            <a:extLst>
              <a:ext uri="{FF2B5EF4-FFF2-40B4-BE49-F238E27FC236}">
                <a16:creationId xmlns:a16="http://schemas.microsoft.com/office/drawing/2014/main" id="{33CF0033-E811-4F20-8A53-B36E0B0BD9A9}"/>
              </a:ext>
            </a:extLst>
          </p:cNvPr>
          <p:cNvSpPr>
            <a:spLocks noGrp="1"/>
          </p:cNvSpPr>
          <p:nvPr>
            <p:ph type="sldNum" sz="quarter" idx="12"/>
          </p:nvPr>
        </p:nvSpPr>
        <p:spPr/>
        <p:txBody>
          <a:bodyPr/>
          <a:lstStyle/>
          <a:p>
            <a:fld id="{2B19053D-4B37-4D7B-8ABF-990319F02EEF}" type="slidenum">
              <a:rPr lang="en-US" smtClean="0"/>
              <a:pPr/>
              <a:t>3</a:t>
            </a:fld>
            <a:endParaRPr lang="en-US" dirty="0"/>
          </a:p>
        </p:txBody>
      </p:sp>
    </p:spTree>
    <p:extLst>
      <p:ext uri="{BB962C8B-B14F-4D97-AF65-F5344CB8AC3E}">
        <p14:creationId xmlns:p14="http://schemas.microsoft.com/office/powerpoint/2010/main" val="3584332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35913"/>
            <a:ext cx="10972800" cy="1125415"/>
          </a:xfrm>
        </p:spPr>
        <p:txBody>
          <a:bodyPr/>
          <a:lstStyle/>
          <a:p>
            <a:r>
              <a:rPr lang="pl-PL" b="1" dirty="0"/>
              <a:t>Kryminalistyka</a:t>
            </a:r>
            <a:r>
              <a:rPr lang="pl-PL" dirty="0"/>
              <a:t> </a:t>
            </a:r>
            <a:r>
              <a:rPr lang="pl-PL" b="1" dirty="0"/>
              <a:t>a</a:t>
            </a:r>
            <a:r>
              <a:rPr lang="pl-PL" dirty="0"/>
              <a:t> </a:t>
            </a:r>
            <a:r>
              <a:rPr lang="pl-PL" b="1" dirty="0"/>
              <a:t>kryminologia</a:t>
            </a:r>
          </a:p>
        </p:txBody>
      </p:sp>
      <p:sp>
        <p:nvSpPr>
          <p:cNvPr id="3" name="Symbol zastępczy zawartości 2"/>
          <p:cNvSpPr>
            <a:spLocks noGrp="1"/>
          </p:cNvSpPr>
          <p:nvPr>
            <p:ph idx="1"/>
          </p:nvPr>
        </p:nvSpPr>
        <p:spPr>
          <a:xfrm>
            <a:off x="246735" y="1988840"/>
            <a:ext cx="11945265" cy="4752528"/>
          </a:xfrm>
        </p:spPr>
        <p:txBody>
          <a:bodyPr>
            <a:normAutofit/>
          </a:bodyPr>
          <a:lstStyle/>
          <a:p>
            <a:r>
              <a:rPr lang="pl-PL" sz="3200" dirty="0"/>
              <a:t>Przedmioty badań.</a:t>
            </a:r>
          </a:p>
          <a:p>
            <a:r>
              <a:rPr lang="pl-PL" sz="3200" dirty="0"/>
              <a:t>Zwalczanie i zapobieganie przestępstwom.</a:t>
            </a:r>
          </a:p>
          <a:p>
            <a:r>
              <a:rPr lang="pl-PL" sz="3200" dirty="0"/>
              <a:t>Związki z innymi naukami.</a:t>
            </a:r>
          </a:p>
          <a:p>
            <a:pPr marL="0" indent="0">
              <a:buNone/>
            </a:pPr>
            <a:endParaRPr lang="pl-PL"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39</a:t>
            </a:fld>
            <a:endParaRPr lang="en-US" dirty="0"/>
          </a:p>
        </p:txBody>
      </p:sp>
      <p:pic>
        <p:nvPicPr>
          <p:cNvPr id="5" name="39 Nagrany dźwięk">
            <a:hlinkClick r:id="" action="ppaction://media"/>
            <a:extLst>
              <a:ext uri="{FF2B5EF4-FFF2-40B4-BE49-F238E27FC236}">
                <a16:creationId xmlns:a16="http://schemas.microsoft.com/office/drawing/2014/main" id="{3677158F-CEC5-9E5D-C0CE-A96C672C94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7837440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75669">
        <p159:morph option="byObject"/>
      </p:transition>
    </mc:Choice>
    <mc:Fallback>
      <p:transition spd="slow" advTm="175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35913"/>
            <a:ext cx="10972800" cy="1125415"/>
          </a:xfrm>
        </p:spPr>
        <p:txBody>
          <a:bodyPr/>
          <a:lstStyle/>
          <a:p>
            <a:r>
              <a:rPr lang="pl-PL" b="1" dirty="0"/>
              <a:t>Kryminalistyka</a:t>
            </a:r>
            <a:r>
              <a:rPr lang="pl-PL" dirty="0"/>
              <a:t> </a:t>
            </a:r>
            <a:r>
              <a:rPr lang="pl-PL" b="1" dirty="0"/>
              <a:t>a</a:t>
            </a:r>
            <a:r>
              <a:rPr lang="pl-PL" dirty="0"/>
              <a:t> </a:t>
            </a:r>
            <a:r>
              <a:rPr lang="pl-PL" b="1" dirty="0"/>
              <a:t>kryminologia</a:t>
            </a:r>
          </a:p>
        </p:txBody>
      </p:sp>
      <p:sp>
        <p:nvSpPr>
          <p:cNvPr id="3" name="Symbol zastępczy zawartości 2"/>
          <p:cNvSpPr>
            <a:spLocks noGrp="1"/>
          </p:cNvSpPr>
          <p:nvPr>
            <p:ph idx="1"/>
          </p:nvPr>
        </p:nvSpPr>
        <p:spPr>
          <a:xfrm>
            <a:off x="246735" y="1988840"/>
            <a:ext cx="11945265" cy="5660468"/>
          </a:xfrm>
        </p:spPr>
        <p:txBody>
          <a:bodyPr>
            <a:normAutofit/>
          </a:bodyPr>
          <a:lstStyle/>
          <a:p>
            <a:r>
              <a:rPr lang="pl-PL" sz="3200" dirty="0"/>
              <a:t>Znajomość kryminologii jest konieczna dla lepszego zrozumienia zjawisk będących przedmiotem badań kryminalistyki oraz skutecznych instrumentów walki z nimi</a:t>
            </a:r>
          </a:p>
          <a:p>
            <a:endParaRPr lang="pl-PL" sz="3200" dirty="0"/>
          </a:p>
          <a:p>
            <a:r>
              <a:rPr lang="pl-PL" sz="3200" dirty="0"/>
              <a:t>Podobno: </a:t>
            </a:r>
            <a:r>
              <a:rPr lang="pl-PL" sz="3200" b="1" dirty="0"/>
              <a:t>każdy kryminalistyk musi być po części kryminologiem</a:t>
            </a:r>
            <a:r>
              <a:rPr lang="pl-PL" sz="3200" dirty="0"/>
              <a:t>. </a:t>
            </a:r>
          </a:p>
          <a:p>
            <a:pPr lvl="1"/>
            <a:r>
              <a:rPr lang="pl-PL" sz="2800" dirty="0"/>
              <a:t>Ale ta zasada nie działa w drugą stronę!</a:t>
            </a:r>
          </a:p>
          <a:p>
            <a:endParaRPr lang="pl-PL" dirty="0"/>
          </a:p>
          <a:p>
            <a:endParaRPr lang="pl-PL"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40</a:t>
            </a:fld>
            <a:endParaRPr lang="en-US" dirty="0"/>
          </a:p>
        </p:txBody>
      </p:sp>
    </p:spTree>
    <p:extLst>
      <p:ext uri="{BB962C8B-B14F-4D97-AF65-F5344CB8AC3E}">
        <p14:creationId xmlns:p14="http://schemas.microsoft.com/office/powerpoint/2010/main" val="2514307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276026-22AA-DA07-976E-68DE12A30704}"/>
              </a:ext>
            </a:extLst>
          </p:cNvPr>
          <p:cNvSpPr>
            <a:spLocks noGrp="1"/>
          </p:cNvSpPr>
          <p:nvPr>
            <p:ph type="title"/>
          </p:nvPr>
        </p:nvSpPr>
        <p:spPr/>
        <p:txBody>
          <a:bodyPr>
            <a:normAutofit/>
          </a:bodyPr>
          <a:lstStyle/>
          <a:p>
            <a:r>
              <a:rPr lang="pl-PL" b="1" dirty="0"/>
              <a:t>Lista zagadnień egzaminacyjnych:</a:t>
            </a:r>
          </a:p>
        </p:txBody>
      </p:sp>
      <p:sp>
        <p:nvSpPr>
          <p:cNvPr id="3" name="Symbol zastępczy zawartości 2">
            <a:extLst>
              <a:ext uri="{FF2B5EF4-FFF2-40B4-BE49-F238E27FC236}">
                <a16:creationId xmlns:a16="http://schemas.microsoft.com/office/drawing/2014/main" id="{2BAFA70B-52DD-EE32-8F64-FB16C7A38A17}"/>
              </a:ext>
            </a:extLst>
          </p:cNvPr>
          <p:cNvSpPr>
            <a:spLocks noGrp="1"/>
          </p:cNvSpPr>
          <p:nvPr>
            <p:ph idx="1"/>
          </p:nvPr>
        </p:nvSpPr>
        <p:spPr>
          <a:xfrm>
            <a:off x="680321" y="2336872"/>
            <a:ext cx="10515600" cy="4019477"/>
          </a:xfrm>
        </p:spPr>
        <p:txBody>
          <a:bodyPr anchor="ctr">
            <a:normAutofit/>
          </a:bodyPr>
          <a:lstStyle/>
          <a:p>
            <a:pPr marL="541338" indent="-541338">
              <a:buNone/>
            </a:pPr>
            <a:r>
              <a:rPr lang="pl-PL" sz="2000" dirty="0"/>
              <a:t>1. Pojęcie kryminalistyki wg prof. J. Kasprzaka</a:t>
            </a:r>
          </a:p>
          <a:p>
            <a:pPr marL="541338" indent="-541338">
              <a:buNone/>
            </a:pPr>
            <a:r>
              <a:rPr lang="pl-PL" sz="2000" dirty="0"/>
              <a:t>2. Ogólna teoria i metodologia kryminalistyki</a:t>
            </a:r>
          </a:p>
          <a:p>
            <a:pPr marL="541338" indent="-541338">
              <a:buNone/>
            </a:pPr>
            <a:r>
              <a:rPr lang="pl-PL" sz="2000" dirty="0"/>
              <a:t>3. Pojęcie taktyki kryminalistycznej (taktyka przestępcza, taktyka dochodzenia przestępstw, taktyka profilaktyczna)</a:t>
            </a:r>
          </a:p>
          <a:p>
            <a:pPr marL="541338" indent="-541338">
              <a:buNone/>
            </a:pPr>
            <a:r>
              <a:rPr lang="pl-PL" sz="2000" dirty="0"/>
              <a:t>4. Pojęcie techniki kryminalistycznej (technika przestępcza, technika dochodzenia przestępstw, technika profilaktyczna)</a:t>
            </a:r>
          </a:p>
          <a:p>
            <a:pPr marL="541338" indent="-541338">
              <a:buNone/>
            </a:pPr>
            <a:r>
              <a:rPr lang="pl-PL" sz="2000" dirty="0"/>
              <a:t>5. Pojęcie strategii kryminalistycznej</a:t>
            </a:r>
          </a:p>
          <a:p>
            <a:pPr marL="541338" indent="-541338">
              <a:buNone/>
            </a:pPr>
            <a:r>
              <a:rPr lang="pl-PL" sz="2000" dirty="0"/>
              <a:t>6. Pojęcie metodyki kryminalistycznej</a:t>
            </a:r>
          </a:p>
          <a:p>
            <a:pPr marL="541338" indent="-541338">
              <a:buNone/>
            </a:pPr>
            <a:r>
              <a:rPr lang="pl-PL" sz="2000" dirty="0"/>
              <a:t>7. Zasady ściśle kryminalistyczne</a:t>
            </a:r>
          </a:p>
          <a:p>
            <a:pPr marL="541338" indent="-541338">
              <a:buNone/>
            </a:pPr>
            <a:r>
              <a:rPr lang="pl-PL" sz="2000" dirty="0"/>
              <a:t>8. Kryminalistyka a kryminologia – porównanie</a:t>
            </a:r>
          </a:p>
        </p:txBody>
      </p:sp>
      <p:sp>
        <p:nvSpPr>
          <p:cNvPr id="4" name="Symbol zastępczy numeru slajdu 3">
            <a:extLst>
              <a:ext uri="{FF2B5EF4-FFF2-40B4-BE49-F238E27FC236}">
                <a16:creationId xmlns:a16="http://schemas.microsoft.com/office/drawing/2014/main" id="{92058ECF-3B55-3ED9-4CBF-A746953C78D2}"/>
              </a:ext>
            </a:extLst>
          </p:cNvPr>
          <p:cNvSpPr>
            <a:spLocks noGrp="1"/>
          </p:cNvSpPr>
          <p:nvPr>
            <p:ph type="sldNum" sz="quarter" idx="12"/>
          </p:nvPr>
        </p:nvSpPr>
        <p:spPr/>
        <p:txBody>
          <a:bodyPr>
            <a:normAutofit/>
          </a:bodyPr>
          <a:lstStyle/>
          <a:p>
            <a:pPr>
              <a:spcAft>
                <a:spcPts val="600"/>
              </a:spcAft>
            </a:pPr>
            <a:fld id="{2B19053D-4B37-4D7B-8ABF-990319F02EEF}" type="slidenum">
              <a:rPr lang="en-US"/>
              <a:pPr>
                <a:spcAft>
                  <a:spcPts val="600"/>
                </a:spcAft>
              </a:pPr>
              <a:t>41</a:t>
            </a:fld>
            <a:endParaRPr lang="en-US"/>
          </a:p>
        </p:txBody>
      </p:sp>
    </p:spTree>
    <p:extLst>
      <p:ext uri="{BB962C8B-B14F-4D97-AF65-F5344CB8AC3E}">
        <p14:creationId xmlns:p14="http://schemas.microsoft.com/office/powerpoint/2010/main" val="234024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0" y="718601"/>
            <a:ext cx="10416480" cy="1125415"/>
          </a:xfrm>
        </p:spPr>
        <p:txBody>
          <a:bodyPr>
            <a:normAutofit fontScale="90000"/>
          </a:bodyPr>
          <a:lstStyle/>
          <a:p>
            <a:r>
              <a:rPr lang="pl-PL" dirty="0"/>
              <a:t>Wyznaczniki powstania kryminalistyki jako nauki</a:t>
            </a:r>
          </a:p>
        </p:txBody>
      </p:sp>
      <p:sp>
        <p:nvSpPr>
          <p:cNvPr id="6" name="Symbol zastępczy zawartości 5"/>
          <p:cNvSpPr>
            <a:spLocks noGrp="1"/>
          </p:cNvSpPr>
          <p:nvPr>
            <p:ph idx="1"/>
          </p:nvPr>
        </p:nvSpPr>
        <p:spPr>
          <a:xfrm>
            <a:off x="158110" y="1988840"/>
            <a:ext cx="12033890" cy="4869160"/>
          </a:xfrm>
        </p:spPr>
        <p:txBody>
          <a:bodyPr>
            <a:normAutofit/>
          </a:bodyPr>
          <a:lstStyle/>
          <a:p>
            <a:r>
              <a:rPr lang="pl-PL" b="1" dirty="0"/>
              <a:t>Scjentyzm </a:t>
            </a:r>
            <a:r>
              <a:rPr lang="pl-PL" dirty="0"/>
              <a:t>w XIX wieku</a:t>
            </a:r>
          </a:p>
          <a:p>
            <a:r>
              <a:rPr lang="pl-PL" dirty="0"/>
              <a:t>Humanizm </a:t>
            </a:r>
          </a:p>
          <a:p>
            <a:r>
              <a:rPr lang="pl-PL" dirty="0"/>
              <a:t>Zmiany w filozofii prowadzenia postępowania karnego</a:t>
            </a:r>
          </a:p>
          <a:p>
            <a:r>
              <a:rPr lang="pl-PL" dirty="0"/>
              <a:t>Konieczność podniesienia efektywności postępowania karnego</a:t>
            </a:r>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4</a:t>
            </a:fld>
            <a:endParaRPr lang="en-US"/>
          </a:p>
        </p:txBody>
      </p:sp>
      <p:pic>
        <p:nvPicPr>
          <p:cNvPr id="3" name="4 Nagrany dźwięk">
            <a:hlinkClick r:id="" action="ppaction://media"/>
            <a:extLst>
              <a:ext uri="{FF2B5EF4-FFF2-40B4-BE49-F238E27FC236}">
                <a16:creationId xmlns:a16="http://schemas.microsoft.com/office/drawing/2014/main" id="{94CDDF73-ABBC-7B15-CE1E-C566D5BD97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1599099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148">
        <p159:morph option="byObject"/>
      </p:transition>
    </mc:Choice>
    <mc:Fallback xmlns="">
      <p:transition spd="slow" advTm="96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6963" y="735913"/>
            <a:ext cx="10972800" cy="1125415"/>
          </a:xfrm>
        </p:spPr>
        <p:txBody>
          <a:bodyPr/>
          <a:lstStyle/>
          <a:p>
            <a:r>
              <a:rPr lang="pl-PL" dirty="0"/>
              <a:t>Hans Gross</a:t>
            </a:r>
          </a:p>
        </p:txBody>
      </p:sp>
      <p:sp>
        <p:nvSpPr>
          <p:cNvPr id="3" name="Symbol zastępczy zawartości 2"/>
          <p:cNvSpPr>
            <a:spLocks noGrp="1"/>
          </p:cNvSpPr>
          <p:nvPr>
            <p:ph idx="1"/>
          </p:nvPr>
        </p:nvSpPr>
        <p:spPr>
          <a:xfrm>
            <a:off x="4271798" y="1988840"/>
            <a:ext cx="7913239" cy="4869159"/>
          </a:xfrm>
          <a:prstGeom prst="rect">
            <a:avLst/>
          </a:prstGeom>
        </p:spPr>
        <p:txBody>
          <a:bodyPr anchor="ctr">
            <a:normAutofit/>
          </a:bodyPr>
          <a:lstStyle/>
          <a:p>
            <a:pPr algn="just">
              <a:buNone/>
            </a:pPr>
            <a:r>
              <a:rPr lang="pl-PL" sz="2585" dirty="0"/>
              <a:t>Za chwilę jej powstania przyjmuje się rok 1893, w którym to ukazuje się w Wiedniu pierwszy podręcznik kryminalistyki autorstwa Hansa Grossa pt. </a:t>
            </a:r>
            <a:r>
              <a:rPr lang="pl-PL" sz="2585" i="1" dirty="0"/>
              <a:t>Podręcznik sędziego śledczego</a:t>
            </a:r>
            <a:r>
              <a:rPr lang="pl-PL" sz="2585" dirty="0"/>
              <a:t>.</a:t>
            </a:r>
          </a:p>
        </p:txBody>
      </p:sp>
      <p:sp>
        <p:nvSpPr>
          <p:cNvPr id="5" name="Symbol zastępczy numeru slajdu 4"/>
          <p:cNvSpPr>
            <a:spLocks noGrp="1"/>
          </p:cNvSpPr>
          <p:nvPr>
            <p:ph type="sldNum" sz="quarter" idx="12"/>
          </p:nvPr>
        </p:nvSpPr>
        <p:spPr/>
        <p:txBody>
          <a:bodyPr/>
          <a:lstStyle/>
          <a:p>
            <a:fld id="{2B19053D-4B37-4D7B-8ABF-990319F02EEF}" type="slidenum">
              <a:rPr lang="en-US" smtClean="0"/>
              <a:pPr/>
              <a:t>5</a:t>
            </a:fld>
            <a:endParaRPr lang="en-US" dirty="0"/>
          </a:p>
        </p:txBody>
      </p:sp>
      <p:pic>
        <p:nvPicPr>
          <p:cNvPr id="6" name="Obraz 5" descr="Obraz zawierający tekst&#10;&#10;Opis wygenerowany automatycznie">
            <a:extLst>
              <a:ext uri="{FF2B5EF4-FFF2-40B4-BE49-F238E27FC236}">
                <a16:creationId xmlns:a16="http://schemas.microsoft.com/office/drawing/2014/main" id="{3B657615-70C2-466A-82E1-CBA45501E9D6}"/>
              </a:ext>
            </a:extLst>
          </p:cNvPr>
          <p:cNvPicPr>
            <a:picLocks noChangeAspect="1"/>
          </p:cNvPicPr>
          <p:nvPr/>
        </p:nvPicPr>
        <p:blipFill>
          <a:blip r:embed="rId5"/>
          <a:stretch>
            <a:fillRect/>
          </a:stretch>
        </p:blipFill>
        <p:spPr>
          <a:xfrm>
            <a:off x="695400" y="2096851"/>
            <a:ext cx="3224623" cy="4653136"/>
          </a:xfrm>
          <a:prstGeom prst="rect">
            <a:avLst/>
          </a:prstGeom>
        </p:spPr>
      </p:pic>
      <p:pic>
        <p:nvPicPr>
          <p:cNvPr id="7" name="5 Nagrany dźwięk">
            <a:hlinkClick r:id="" action="ppaction://media"/>
            <a:extLst>
              <a:ext uri="{FF2B5EF4-FFF2-40B4-BE49-F238E27FC236}">
                <a16:creationId xmlns:a16="http://schemas.microsoft.com/office/drawing/2014/main" id="{774EA521-23BC-18F0-182A-D2D796D23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5437" y="0"/>
            <a:ext cx="609600" cy="609600"/>
          </a:xfrm>
          <a:prstGeom prst="rect">
            <a:avLst/>
          </a:prstGeom>
        </p:spPr>
      </p:pic>
    </p:spTree>
    <p:extLst>
      <p:ext uri="{BB962C8B-B14F-4D97-AF65-F5344CB8AC3E}">
        <p14:creationId xmlns:p14="http://schemas.microsoft.com/office/powerpoint/2010/main" val="4977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534">
        <p159:morph option="byObject"/>
      </p:transition>
    </mc:Choice>
    <mc:Fallback xmlns="">
      <p:transition spd="slow" advTm="22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do referatu\Vidocq.jpeg"/>
          <p:cNvPicPr>
            <a:picLocks noGrp="1" noChangeAspect="1" noChangeArrowheads="1"/>
          </p:cNvPicPr>
          <p:nvPr>
            <p:ph idx="1"/>
          </p:nvPr>
        </p:nvPicPr>
        <p:blipFill>
          <a:blip r:embed="rId5"/>
          <a:stretch>
            <a:fillRect/>
          </a:stretch>
        </p:blipFill>
        <p:spPr bwMode="auto">
          <a:xfrm>
            <a:off x="7965976" y="875990"/>
            <a:ext cx="4032448" cy="5361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Symbol zastępczy numeru slajdu 5"/>
          <p:cNvSpPr>
            <a:spLocks noGrp="1"/>
          </p:cNvSpPr>
          <p:nvPr>
            <p:ph type="sldNum" sz="quarter" idx="12"/>
          </p:nvPr>
        </p:nvSpPr>
        <p:spPr/>
        <p:txBody>
          <a:bodyPr/>
          <a:lstStyle/>
          <a:p>
            <a:fld id="{2B19053D-4B37-4D7B-8ABF-990319F02EEF}" type="slidenum">
              <a:rPr lang="en-US" smtClean="0"/>
              <a:pPr/>
              <a:t>6</a:t>
            </a:fld>
            <a:endParaRPr lang="en-US" dirty="0"/>
          </a:p>
        </p:txBody>
      </p:sp>
      <p:sp>
        <p:nvSpPr>
          <p:cNvPr id="2" name="Symbol zastępczy tekstu 1"/>
          <p:cNvSpPr>
            <a:spLocks noGrp="1"/>
          </p:cNvSpPr>
          <p:nvPr>
            <p:ph type="body" idx="4294967295"/>
          </p:nvPr>
        </p:nvSpPr>
        <p:spPr>
          <a:xfrm>
            <a:off x="0" y="1989138"/>
            <a:ext cx="6888088" cy="4868862"/>
          </a:xfrm>
        </p:spPr>
        <p:txBody>
          <a:bodyPr>
            <a:normAutofit/>
          </a:bodyPr>
          <a:lstStyle/>
          <a:p>
            <a:pPr marL="412650" indent="-412650"/>
            <a:r>
              <a:rPr lang="pl-PL" sz="3446" dirty="0"/>
              <a:t>Były przestępcą zatrudnionym przez prefekta paryskiej policji, gdzie dowodził brygadą śledczą</a:t>
            </a:r>
          </a:p>
        </p:txBody>
      </p:sp>
      <p:sp>
        <p:nvSpPr>
          <p:cNvPr id="8" name="Tytuł 4"/>
          <p:cNvSpPr txBox="1">
            <a:spLocks/>
          </p:cNvSpPr>
          <p:nvPr/>
        </p:nvSpPr>
        <p:spPr>
          <a:xfrm>
            <a:off x="0" y="620688"/>
            <a:ext cx="11213151" cy="1125415"/>
          </a:xfrm>
          <a:prstGeom prst="rect">
            <a:avLst/>
          </a:prstGeom>
        </p:spPr>
        <p:txBody>
          <a:bodyPr vert="horz" lIns="0" tIns="66022" rIns="0" bIns="66022" rtlCol="0" anchor="b">
            <a:noAutofit/>
          </a:bodyPr>
          <a:lstStyle>
            <a:lvl1pPr marL="0" indent="0" algn="l" defTabSz="914400" rtl="0" eaLnBrk="1" latinLnBrk="0" hangingPunct="1">
              <a:lnSpc>
                <a:spcPct val="100000"/>
              </a:lnSpc>
              <a:spcBef>
                <a:spcPct val="0"/>
              </a:spcBef>
              <a:buNone/>
              <a:defRPr sz="1800" b="1" i="0" kern="1200" cap="all" spc="100" baseline="0">
                <a:solidFill>
                  <a:schemeClr val="tx2"/>
                </a:solidFill>
                <a:latin typeface="+mj-lt"/>
                <a:ea typeface="+mj-ea"/>
                <a:cs typeface="+mj-cs"/>
              </a:defRPr>
            </a:lvl1pPr>
            <a:lvl2pPr marL="457200" indent="0" eaLnBrk="1" hangingPunct="1">
              <a:buNone/>
              <a:defRPr sz="2000" b="1">
                <a:solidFill>
                  <a:schemeClr val="tx2"/>
                </a:solidFill>
              </a:defRPr>
            </a:lvl2pPr>
            <a:lvl3pPr marL="914400" indent="0" eaLnBrk="1" hangingPunct="1">
              <a:buNone/>
              <a:defRPr sz="1800" b="1">
                <a:solidFill>
                  <a:schemeClr val="tx2"/>
                </a:solidFill>
              </a:defRPr>
            </a:lvl3pPr>
            <a:lvl4pPr marL="1371600" indent="0" eaLnBrk="1" hangingPunct="1">
              <a:buNone/>
              <a:defRPr sz="1600" b="1">
                <a:solidFill>
                  <a:schemeClr val="tx2"/>
                </a:solidFill>
              </a:defRPr>
            </a:lvl4pPr>
            <a:lvl5pPr marL="1828800" indent="0" eaLnBrk="1" hangingPunct="1">
              <a:buNone/>
              <a:defRPr sz="1600" b="1">
                <a:solidFill>
                  <a:schemeClr val="tx2"/>
                </a:solidFill>
              </a:defRPr>
            </a:lvl5pPr>
            <a:lvl6pPr marL="2286000" indent="0" eaLnBrk="1" hangingPunct="1">
              <a:buNone/>
              <a:defRPr sz="1600" b="1">
                <a:solidFill>
                  <a:schemeClr val="tx2"/>
                </a:solidFill>
              </a:defRPr>
            </a:lvl6pPr>
            <a:lvl7pPr marL="2743200" indent="0" eaLnBrk="1" hangingPunct="1">
              <a:buNone/>
              <a:defRPr sz="1600" b="1">
                <a:solidFill>
                  <a:schemeClr val="tx2"/>
                </a:solidFill>
              </a:defRPr>
            </a:lvl7pPr>
            <a:lvl8pPr marL="3200400" indent="0" eaLnBrk="1" hangingPunct="1">
              <a:buNone/>
              <a:defRPr sz="1600" b="1">
                <a:solidFill>
                  <a:schemeClr val="tx2"/>
                </a:solidFill>
              </a:defRPr>
            </a:lvl8pPr>
            <a:lvl9pPr marL="3657600" indent="0" eaLnBrk="1" hangingPunct="1">
              <a:buNone/>
              <a:defRPr sz="1600" b="1">
                <a:solidFill>
                  <a:schemeClr val="tx2"/>
                </a:solidFill>
              </a:defRPr>
            </a:lvl9pPr>
          </a:lstStyle>
          <a:p>
            <a:r>
              <a:rPr lang="pl-PL" sz="5169" b="0" cap="none" dirty="0" err="1">
                <a:solidFill>
                  <a:schemeClr val="tx1"/>
                </a:solidFill>
              </a:rPr>
              <a:t>Eugene</a:t>
            </a:r>
            <a:r>
              <a:rPr lang="pl-PL" sz="5169" b="0" cap="none" dirty="0">
                <a:solidFill>
                  <a:schemeClr val="tx1"/>
                </a:solidFill>
              </a:rPr>
              <a:t>-François </a:t>
            </a:r>
            <a:r>
              <a:rPr lang="pl-PL" sz="5169" b="0" cap="none" dirty="0" err="1">
                <a:solidFill>
                  <a:schemeClr val="tx1"/>
                </a:solidFill>
              </a:rPr>
              <a:t>Vidocq</a:t>
            </a:r>
            <a:endParaRPr lang="pl-PL" sz="5169" b="0" cap="none" dirty="0">
              <a:solidFill>
                <a:schemeClr val="tx1"/>
              </a:solidFill>
            </a:endParaRPr>
          </a:p>
        </p:txBody>
      </p:sp>
      <p:pic>
        <p:nvPicPr>
          <p:cNvPr id="4" name="6 Nagrany dźwięk">
            <a:hlinkClick r:id="" action="ppaction://media"/>
            <a:extLst>
              <a:ext uri="{FF2B5EF4-FFF2-40B4-BE49-F238E27FC236}">
                <a16:creationId xmlns:a16="http://schemas.microsoft.com/office/drawing/2014/main" id="{F8A8884E-C70A-EED1-9E9E-D704031EA0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396361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9794">
        <p159:morph option="byObject"/>
      </p:transition>
    </mc:Choice>
    <mc:Fallback xmlns="">
      <p:transition spd="slow" advTm="99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193" y="717058"/>
            <a:ext cx="10972800" cy="1125415"/>
          </a:xfrm>
        </p:spPr>
        <p:txBody>
          <a:bodyPr/>
          <a:lstStyle/>
          <a:p>
            <a:pPr algn="l"/>
            <a:r>
              <a:rPr lang="pl-PL" dirty="0"/>
              <a:t>Alfons </a:t>
            </a:r>
            <a:r>
              <a:rPr lang="pl-PL" dirty="0" err="1"/>
              <a:t>Bertillon</a:t>
            </a:r>
            <a:r>
              <a:rPr lang="pl-PL" dirty="0"/>
              <a:t>     </a:t>
            </a:r>
          </a:p>
        </p:txBody>
      </p:sp>
      <p:sp>
        <p:nvSpPr>
          <p:cNvPr id="3" name="Symbol zastępczy zawartości 2"/>
          <p:cNvSpPr>
            <a:spLocks noGrp="1"/>
          </p:cNvSpPr>
          <p:nvPr>
            <p:ph idx="1"/>
          </p:nvPr>
        </p:nvSpPr>
        <p:spPr>
          <a:xfrm>
            <a:off x="1" y="1988840"/>
            <a:ext cx="7536159" cy="4869160"/>
          </a:xfrm>
        </p:spPr>
        <p:txBody>
          <a:bodyPr>
            <a:normAutofit/>
          </a:bodyPr>
          <a:lstStyle/>
          <a:p>
            <a:pPr algn="just"/>
            <a:r>
              <a:rPr lang="pl-PL" sz="2800" dirty="0"/>
              <a:t>1) antropometryczna kartoteka rejestracyjna </a:t>
            </a:r>
          </a:p>
          <a:p>
            <a:r>
              <a:rPr lang="pl-PL" sz="2800" dirty="0"/>
              <a:t>2) metoda odtwarzania wyglądu osoby na podstawie zeznań świadków. </a:t>
            </a:r>
          </a:p>
          <a:p>
            <a:pPr marL="0" indent="0" algn="just">
              <a:buNone/>
            </a:pPr>
            <a:endParaRPr lang="pl-PL" sz="2800" dirty="0"/>
          </a:p>
        </p:txBody>
      </p:sp>
      <p:sp>
        <p:nvSpPr>
          <p:cNvPr id="4" name="Symbol zastępczy numeru slajdu 3"/>
          <p:cNvSpPr>
            <a:spLocks noGrp="1"/>
          </p:cNvSpPr>
          <p:nvPr>
            <p:ph type="sldNum" sz="quarter" idx="12"/>
          </p:nvPr>
        </p:nvSpPr>
        <p:spPr/>
        <p:txBody>
          <a:bodyPr/>
          <a:lstStyle/>
          <a:p>
            <a:fld id="{2B19053D-4B37-4D7B-8ABF-990319F02EEF}" type="slidenum">
              <a:rPr lang="en-US" smtClean="0"/>
              <a:pPr/>
              <a:t>7</a:t>
            </a:fld>
            <a:endParaRPr lang="en-US" dirty="0"/>
          </a:p>
        </p:txBody>
      </p:sp>
      <p:pic>
        <p:nvPicPr>
          <p:cNvPr id="5" name="Obraz 4" descr="Bertillon.jpg"/>
          <p:cNvPicPr>
            <a:picLocks noChangeAspect="1"/>
          </p:cNvPicPr>
          <p:nvPr/>
        </p:nvPicPr>
        <p:blipFill>
          <a:blip r:embed="rId5"/>
          <a:stretch>
            <a:fillRect/>
          </a:stretch>
        </p:blipFill>
        <p:spPr>
          <a:xfrm>
            <a:off x="7752184" y="2136750"/>
            <a:ext cx="4131422" cy="4495282"/>
          </a:xfrm>
          <a:prstGeom prst="rect">
            <a:avLst/>
          </a:prstGeom>
          <a:ln>
            <a:noFill/>
          </a:ln>
          <a:effectLst>
            <a:outerShdw blurRad="292100" dist="139700" dir="2700000" algn="tl" rotWithShape="0">
              <a:srgbClr val="333333">
                <a:alpha val="65000"/>
              </a:srgbClr>
            </a:outerShdw>
          </a:effectLst>
        </p:spPr>
      </p:pic>
      <p:pic>
        <p:nvPicPr>
          <p:cNvPr id="6" name="7 Nagrany dźwięk">
            <a:hlinkClick r:id="" action="ppaction://media"/>
            <a:extLst>
              <a:ext uri="{FF2B5EF4-FFF2-40B4-BE49-F238E27FC236}">
                <a16:creationId xmlns:a16="http://schemas.microsoft.com/office/drawing/2014/main" id="{CA709421-B3FE-01B4-E3EC-D1AD5F1B5A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07503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8242">
        <p159:morph option="byObject"/>
      </p:transition>
    </mc:Choice>
    <mc:Fallback xmlns="">
      <p:transition spd="slow" advTm="48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zawartości 9" descr="Bertillon pomiary ciała.jpg"/>
          <p:cNvPicPr>
            <a:picLocks noGrp="1" noChangeAspect="1"/>
          </p:cNvPicPr>
          <p:nvPr>
            <p:ph idx="1"/>
          </p:nvPr>
        </p:nvPicPr>
        <p:blipFill>
          <a:blip r:embed="rId5"/>
          <a:stretch>
            <a:fillRect/>
          </a:stretch>
        </p:blipFill>
        <p:spPr>
          <a:xfrm>
            <a:off x="4043772" y="188639"/>
            <a:ext cx="4104456" cy="6480721"/>
          </a:xfrm>
          <a:prstGeom prst="rect">
            <a:avLst/>
          </a:prstGeom>
          <a:ln>
            <a:noFill/>
          </a:ln>
          <a:effectLst>
            <a:outerShdw blurRad="292100" dist="139700" dir="2700000" algn="tl" rotWithShape="0">
              <a:srgbClr val="333333">
                <a:alpha val="65000"/>
              </a:srgbClr>
            </a:outerShdw>
          </a:effectLst>
        </p:spPr>
      </p:pic>
      <p:sp>
        <p:nvSpPr>
          <p:cNvPr id="4" name="Symbol zastępczy numeru slajdu 3"/>
          <p:cNvSpPr>
            <a:spLocks noGrp="1"/>
          </p:cNvSpPr>
          <p:nvPr>
            <p:ph type="sldNum" sz="quarter" idx="12"/>
          </p:nvPr>
        </p:nvSpPr>
        <p:spPr/>
        <p:txBody>
          <a:bodyPr/>
          <a:lstStyle/>
          <a:p>
            <a:fld id="{2B19053D-4B37-4D7B-8ABF-990319F02EEF}" type="slidenum">
              <a:rPr lang="en-US" smtClean="0"/>
              <a:pPr/>
              <a:t>8</a:t>
            </a:fld>
            <a:endParaRPr lang="en-US" dirty="0"/>
          </a:p>
        </p:txBody>
      </p:sp>
      <p:pic>
        <p:nvPicPr>
          <p:cNvPr id="2" name="8 Nagrany dźwięk">
            <a:hlinkClick r:id="" action="ppaction://media"/>
            <a:extLst>
              <a:ext uri="{FF2B5EF4-FFF2-40B4-BE49-F238E27FC236}">
                <a16:creationId xmlns:a16="http://schemas.microsoft.com/office/drawing/2014/main" id="{2290BEE9-5477-C7C3-5715-9B0FED1FA9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003600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729">
        <p159:morph option="byObject"/>
      </p:transition>
    </mc:Choice>
    <mc:Fallback xmlns="">
      <p:transition spd="slow" advTm="967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TotalTime>
  <Words>3827</Words>
  <Application>Microsoft Office PowerPoint</Application>
  <PresentationFormat>Panoramiczny</PresentationFormat>
  <Paragraphs>362</Paragraphs>
  <Slides>42</Slides>
  <Notes>34</Notes>
  <HiddenSlides>0</HiddenSlides>
  <MMClips>20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42</vt:i4>
      </vt:variant>
    </vt:vector>
  </HeadingPairs>
  <TitlesOfParts>
    <vt:vector size="46" baseType="lpstr">
      <vt:lpstr>Arial</vt:lpstr>
      <vt:lpstr>Calibri</vt:lpstr>
      <vt:lpstr>Calibri Light</vt:lpstr>
      <vt:lpstr>Motyw pakietu Office</vt:lpstr>
      <vt:lpstr>POCZĄTKI NAUKI KRYMINALISTYKI</vt:lpstr>
      <vt:lpstr>Efekty uczenia się:</vt:lpstr>
      <vt:lpstr>Wprowadzenie</vt:lpstr>
      <vt:lpstr>Jakie były początki kryminalistyki? Jak definiowano jej zakresy, obszary? Jakie trendy mają na to wpływ? Jakie dziedziny składają się na kryminalistykę? Jakie są relacje kryminalistyki z innymi naukami?</vt:lpstr>
      <vt:lpstr>Wyznaczniki powstania kryminalistyki jako nauki</vt:lpstr>
      <vt:lpstr>Hans Gross</vt:lpstr>
      <vt:lpstr>Prezentacja programu PowerPoint</vt:lpstr>
      <vt:lpstr>Alfons Bertillon     </vt:lpstr>
      <vt:lpstr>Prezentacja programu PowerPoint</vt:lpstr>
      <vt:lpstr>Prezentacja programu PowerPoint</vt:lpstr>
      <vt:lpstr>Prezentacja programu PowerPoint</vt:lpstr>
      <vt:lpstr>Prezentacja programu PowerPoint</vt:lpstr>
      <vt:lpstr>ZAKRESY DEFINICYJNE  NAUKI KRYMINALISTYKI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Tendencje w kryminalistyce</vt:lpstr>
      <vt:lpstr>PODSTAWOWE DZIAŁY KRYMINALISTYKI</vt:lpstr>
      <vt:lpstr>Podział kryminalistyki (ujęcie funkcjonalne) </vt:lpstr>
      <vt:lpstr>Ogólna teoria i metodologia kryminalistyki </vt:lpstr>
      <vt:lpstr>Technika kryminalistyczna</vt:lpstr>
      <vt:lpstr>Taktyka kryminalistyczna</vt:lpstr>
      <vt:lpstr>Taktyka a technika kryminalistyczna </vt:lpstr>
      <vt:lpstr>Prezentacja programu PowerPoint</vt:lpstr>
      <vt:lpstr>Strategia kryminalistyczna</vt:lpstr>
      <vt:lpstr>Metodyka kryminalistyczna</vt:lpstr>
      <vt:lpstr>Metodyka prowadzenia postępowań karnych</vt:lpstr>
      <vt:lpstr>Metodyka prowadzenia postępowań karnych (źródła)</vt:lpstr>
      <vt:lpstr>Zasady kryminalistyki</vt:lpstr>
      <vt:lpstr>Zasady kryminalistyki</vt:lpstr>
      <vt:lpstr>Zasady kryminalistyki</vt:lpstr>
      <vt:lpstr>Siedem złotych pytań kryminalistyki</vt:lpstr>
      <vt:lpstr>Kryminalistyka a inne nauki</vt:lpstr>
      <vt:lpstr>Kryminalistyka a kryminologia</vt:lpstr>
      <vt:lpstr>Kryminalistyka a kryminologia</vt:lpstr>
      <vt:lpstr>Lista zagadnień egzaminacyjnych: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POCZĄTKI NAUKI KRYMINALISTYKI</dc:title>
  <dc:creator>Wojciech Filipkowski</dc:creator>
  <cp:lastModifiedBy>Wojciech Filipkowski</cp:lastModifiedBy>
  <cp:revision>13</cp:revision>
  <dcterms:created xsi:type="dcterms:W3CDTF">2020-10-08T18:33:36Z</dcterms:created>
  <dcterms:modified xsi:type="dcterms:W3CDTF">2022-12-29T08:52:28Z</dcterms:modified>
</cp:coreProperties>
</file>