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2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702"/>
  </p:normalViewPr>
  <p:slideViewPr>
    <p:cSldViewPr snapToGrid="0">
      <p:cViewPr varScale="1">
        <p:scale>
          <a:sx n="108" d="100"/>
          <a:sy n="108" d="100"/>
        </p:scale>
        <p:origin x="67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BEE094-F27E-4419-8721-C50BF48A8071}" type="doc">
      <dgm:prSet loTypeId="urn:microsoft.com/office/officeart/2005/8/layout/vProcess5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C36C1A9-93A6-4F8E-A976-3EAED4A68FD2}">
      <dgm:prSet custT="1"/>
      <dgm:spPr/>
      <dgm:t>
        <a:bodyPr/>
        <a:lstStyle/>
        <a:p>
          <a:r>
            <a:rPr lang="pl-PL" sz="1800" b="1" dirty="0"/>
            <a:t>Oznacza masową wędrówkę, przenoszenie się ludności w obrębie danego kraju lub pomiędzy różnymi krajami w celu zmiany miejsca pobytu na stałe lub na pewien okres, wywołana czynnikami:</a:t>
          </a:r>
          <a:endParaRPr lang="en-US" sz="1800" dirty="0"/>
        </a:p>
      </dgm:t>
    </dgm:pt>
    <dgm:pt modelId="{1A9B76D6-DC78-43F5-9653-A62078701FD1}" type="parTrans" cxnId="{EDA719A1-E680-48AF-A9CC-F35EB0178DCB}">
      <dgm:prSet/>
      <dgm:spPr/>
      <dgm:t>
        <a:bodyPr/>
        <a:lstStyle/>
        <a:p>
          <a:endParaRPr lang="en-US"/>
        </a:p>
      </dgm:t>
    </dgm:pt>
    <dgm:pt modelId="{96799E79-8086-43E6-AB98-208983D67A66}" type="sibTrans" cxnId="{EDA719A1-E680-48AF-A9CC-F35EB0178DCB}">
      <dgm:prSet/>
      <dgm:spPr/>
      <dgm:t>
        <a:bodyPr/>
        <a:lstStyle/>
        <a:p>
          <a:endParaRPr lang="en-US"/>
        </a:p>
      </dgm:t>
    </dgm:pt>
    <dgm:pt modelId="{9D562CBB-649B-40E5-97AF-DC336CB50D83}">
      <dgm:prSet custT="1"/>
      <dgm:spPr/>
      <dgm:t>
        <a:bodyPr/>
        <a:lstStyle/>
        <a:p>
          <a:r>
            <a:rPr lang="pl-PL" sz="2200" dirty="0"/>
            <a:t>Politycznymi, </a:t>
          </a:r>
          <a:endParaRPr lang="en-US" sz="2200" dirty="0"/>
        </a:p>
      </dgm:t>
    </dgm:pt>
    <dgm:pt modelId="{C3EFE5EB-C903-4C51-A016-7B6463D426EA}" type="parTrans" cxnId="{1BC79612-E5B5-4E93-B49E-1FBA502978F8}">
      <dgm:prSet/>
      <dgm:spPr/>
      <dgm:t>
        <a:bodyPr/>
        <a:lstStyle/>
        <a:p>
          <a:endParaRPr lang="en-US"/>
        </a:p>
      </dgm:t>
    </dgm:pt>
    <dgm:pt modelId="{6952FF2A-714F-460B-8510-40C26568D940}" type="sibTrans" cxnId="{1BC79612-E5B5-4E93-B49E-1FBA502978F8}">
      <dgm:prSet/>
      <dgm:spPr/>
      <dgm:t>
        <a:bodyPr/>
        <a:lstStyle/>
        <a:p>
          <a:endParaRPr lang="en-US"/>
        </a:p>
      </dgm:t>
    </dgm:pt>
    <dgm:pt modelId="{C61DA17C-99A1-40F3-8DA7-92973F003FB3}">
      <dgm:prSet custT="1"/>
      <dgm:spPr/>
      <dgm:t>
        <a:bodyPr/>
        <a:lstStyle/>
        <a:p>
          <a:r>
            <a:rPr lang="pl-PL" sz="2200" dirty="0"/>
            <a:t>Etnicznymi, </a:t>
          </a:r>
          <a:endParaRPr lang="en-US" sz="2200" dirty="0"/>
        </a:p>
      </dgm:t>
    </dgm:pt>
    <dgm:pt modelId="{72A2B6DD-7007-4BA1-8397-964C23672331}" type="parTrans" cxnId="{8B68DFD3-65CB-4568-B5D0-F8A20AC94370}">
      <dgm:prSet/>
      <dgm:spPr/>
      <dgm:t>
        <a:bodyPr/>
        <a:lstStyle/>
        <a:p>
          <a:endParaRPr lang="en-US"/>
        </a:p>
      </dgm:t>
    </dgm:pt>
    <dgm:pt modelId="{B7EF51A7-0373-4988-9FAA-71CE6FA3C862}" type="sibTrans" cxnId="{8B68DFD3-65CB-4568-B5D0-F8A20AC94370}">
      <dgm:prSet/>
      <dgm:spPr/>
      <dgm:t>
        <a:bodyPr/>
        <a:lstStyle/>
        <a:p>
          <a:endParaRPr lang="en-US"/>
        </a:p>
      </dgm:t>
    </dgm:pt>
    <dgm:pt modelId="{0943D386-1977-4838-97FD-373205E34FB7}">
      <dgm:prSet custT="1"/>
      <dgm:spPr/>
      <dgm:t>
        <a:bodyPr/>
        <a:lstStyle/>
        <a:p>
          <a:r>
            <a:rPr lang="pl-PL" sz="2200" dirty="0"/>
            <a:t>Religijnymi, </a:t>
          </a:r>
          <a:endParaRPr lang="en-US" sz="2200" dirty="0"/>
        </a:p>
      </dgm:t>
    </dgm:pt>
    <dgm:pt modelId="{4777BFC1-B407-4AAE-B419-0B7ADC1EC5C7}" type="parTrans" cxnId="{E462BFE5-69C6-4080-81ED-0DB409876A6B}">
      <dgm:prSet/>
      <dgm:spPr/>
      <dgm:t>
        <a:bodyPr/>
        <a:lstStyle/>
        <a:p>
          <a:endParaRPr lang="en-US"/>
        </a:p>
      </dgm:t>
    </dgm:pt>
    <dgm:pt modelId="{1249DDBF-E39E-416C-B4F6-92F76CB46AED}" type="sibTrans" cxnId="{E462BFE5-69C6-4080-81ED-0DB409876A6B}">
      <dgm:prSet/>
      <dgm:spPr/>
      <dgm:t>
        <a:bodyPr/>
        <a:lstStyle/>
        <a:p>
          <a:endParaRPr lang="en-US"/>
        </a:p>
      </dgm:t>
    </dgm:pt>
    <dgm:pt modelId="{685DF5AA-387F-48F0-A8FB-C6290BD304BA}">
      <dgm:prSet custT="1"/>
      <dgm:spPr/>
      <dgm:t>
        <a:bodyPr/>
        <a:lstStyle/>
        <a:p>
          <a:r>
            <a:rPr lang="pl-PL" sz="2200" dirty="0"/>
            <a:t>Ekonomicznymi. </a:t>
          </a:r>
          <a:endParaRPr lang="en-US" sz="2200" dirty="0"/>
        </a:p>
      </dgm:t>
    </dgm:pt>
    <dgm:pt modelId="{3088498A-676D-4C28-A925-0BA46EE87352}" type="parTrans" cxnId="{3C7874A7-A3E3-4FE1-AEF8-C0D7A3A8FA13}">
      <dgm:prSet/>
      <dgm:spPr/>
      <dgm:t>
        <a:bodyPr/>
        <a:lstStyle/>
        <a:p>
          <a:endParaRPr lang="en-US"/>
        </a:p>
      </dgm:t>
    </dgm:pt>
    <dgm:pt modelId="{37BB8689-91BC-4ECE-9665-9C6453D3D214}" type="sibTrans" cxnId="{3C7874A7-A3E3-4FE1-AEF8-C0D7A3A8FA13}">
      <dgm:prSet/>
      <dgm:spPr/>
      <dgm:t>
        <a:bodyPr/>
        <a:lstStyle/>
        <a:p>
          <a:endParaRPr lang="en-US"/>
        </a:p>
      </dgm:t>
    </dgm:pt>
    <dgm:pt modelId="{92EA0C51-DE2A-2D4F-AD47-8FA31F716E9C}" type="pres">
      <dgm:prSet presAssocID="{9CBEE094-F27E-4419-8721-C50BF48A8071}" presName="outerComposite" presStyleCnt="0">
        <dgm:presLayoutVars>
          <dgm:chMax val="5"/>
          <dgm:dir/>
          <dgm:resizeHandles val="exact"/>
        </dgm:presLayoutVars>
      </dgm:prSet>
      <dgm:spPr/>
    </dgm:pt>
    <dgm:pt modelId="{15849E9B-D0FD-744C-9BF3-F8CB28B49FA2}" type="pres">
      <dgm:prSet presAssocID="{9CBEE094-F27E-4419-8721-C50BF48A8071}" presName="dummyMaxCanvas" presStyleCnt="0">
        <dgm:presLayoutVars/>
      </dgm:prSet>
      <dgm:spPr/>
    </dgm:pt>
    <dgm:pt modelId="{5D969310-19D3-5B48-A561-7A56429B3C08}" type="pres">
      <dgm:prSet presAssocID="{9CBEE094-F27E-4419-8721-C50BF48A8071}" presName="FiveNodes_1" presStyleLbl="node1" presStyleIdx="0" presStyleCnt="5" custScaleX="103047" custScaleY="125030" custLinFactNeighborX="4106" custLinFactNeighborY="153">
        <dgm:presLayoutVars>
          <dgm:bulletEnabled val="1"/>
        </dgm:presLayoutVars>
      </dgm:prSet>
      <dgm:spPr/>
    </dgm:pt>
    <dgm:pt modelId="{5708A69C-B268-B84F-A03B-8A1B2ED347C8}" type="pres">
      <dgm:prSet presAssocID="{9CBEE094-F27E-4419-8721-C50BF48A8071}" presName="FiveNodes_2" presStyleLbl="node1" presStyleIdx="1" presStyleCnt="5" custLinFactNeighborX="-2652" custLinFactNeighborY="5309">
        <dgm:presLayoutVars>
          <dgm:bulletEnabled val="1"/>
        </dgm:presLayoutVars>
      </dgm:prSet>
      <dgm:spPr/>
    </dgm:pt>
    <dgm:pt modelId="{19194134-0C06-B94B-A524-EA2EB31F430C}" type="pres">
      <dgm:prSet presAssocID="{9CBEE094-F27E-4419-8721-C50BF48A8071}" presName="FiveNodes_3" presStyleLbl="node1" presStyleIdx="2" presStyleCnt="5" custLinFactNeighborX="-2707" custLinFactNeighborY="-2323">
        <dgm:presLayoutVars>
          <dgm:bulletEnabled val="1"/>
        </dgm:presLayoutVars>
      </dgm:prSet>
      <dgm:spPr/>
    </dgm:pt>
    <dgm:pt modelId="{08414A1C-58F0-6249-BAD1-CDF59AAC0E6D}" type="pres">
      <dgm:prSet presAssocID="{9CBEE094-F27E-4419-8721-C50BF48A8071}" presName="FiveNodes_4" presStyleLbl="node1" presStyleIdx="3" presStyleCnt="5" custLinFactNeighborX="-5728" custLinFactNeighborY="3591">
        <dgm:presLayoutVars>
          <dgm:bulletEnabled val="1"/>
        </dgm:presLayoutVars>
      </dgm:prSet>
      <dgm:spPr/>
    </dgm:pt>
    <dgm:pt modelId="{22724C9E-EA48-0F4F-9873-89E786B0F1C0}" type="pres">
      <dgm:prSet presAssocID="{9CBEE094-F27E-4419-8721-C50BF48A8071}" presName="FiveNodes_5" presStyleLbl="node1" presStyleIdx="4" presStyleCnt="5" custLinFactNeighborX="-6049" custLinFactNeighborY="1482">
        <dgm:presLayoutVars>
          <dgm:bulletEnabled val="1"/>
        </dgm:presLayoutVars>
      </dgm:prSet>
      <dgm:spPr/>
    </dgm:pt>
    <dgm:pt modelId="{D851102A-190C-3947-81FE-15B2FD182BAA}" type="pres">
      <dgm:prSet presAssocID="{9CBEE094-F27E-4419-8721-C50BF48A8071}" presName="FiveConn_1-2" presStyleLbl="fgAccFollowNode1" presStyleIdx="0" presStyleCnt="4">
        <dgm:presLayoutVars>
          <dgm:bulletEnabled val="1"/>
        </dgm:presLayoutVars>
      </dgm:prSet>
      <dgm:spPr/>
    </dgm:pt>
    <dgm:pt modelId="{D0133E9E-7E38-1D43-AEA6-6422253BB9DD}" type="pres">
      <dgm:prSet presAssocID="{9CBEE094-F27E-4419-8721-C50BF48A8071}" presName="FiveConn_2-3" presStyleLbl="fgAccFollowNode1" presStyleIdx="1" presStyleCnt="4">
        <dgm:presLayoutVars>
          <dgm:bulletEnabled val="1"/>
        </dgm:presLayoutVars>
      </dgm:prSet>
      <dgm:spPr/>
    </dgm:pt>
    <dgm:pt modelId="{2D0E0857-6391-F048-A75E-04023791089D}" type="pres">
      <dgm:prSet presAssocID="{9CBEE094-F27E-4419-8721-C50BF48A8071}" presName="FiveConn_3-4" presStyleLbl="fgAccFollowNode1" presStyleIdx="2" presStyleCnt="4">
        <dgm:presLayoutVars>
          <dgm:bulletEnabled val="1"/>
        </dgm:presLayoutVars>
      </dgm:prSet>
      <dgm:spPr/>
    </dgm:pt>
    <dgm:pt modelId="{6DDEF203-9DA3-4E49-823F-F88854CF76CB}" type="pres">
      <dgm:prSet presAssocID="{9CBEE094-F27E-4419-8721-C50BF48A8071}" presName="FiveConn_4-5" presStyleLbl="fgAccFollowNode1" presStyleIdx="3" presStyleCnt="4">
        <dgm:presLayoutVars>
          <dgm:bulletEnabled val="1"/>
        </dgm:presLayoutVars>
      </dgm:prSet>
      <dgm:spPr/>
    </dgm:pt>
    <dgm:pt modelId="{E8D057B0-EA7B-044B-B5CE-DB43B0FC79A6}" type="pres">
      <dgm:prSet presAssocID="{9CBEE094-F27E-4419-8721-C50BF48A8071}" presName="FiveNodes_1_text" presStyleLbl="node1" presStyleIdx="4" presStyleCnt="5">
        <dgm:presLayoutVars>
          <dgm:bulletEnabled val="1"/>
        </dgm:presLayoutVars>
      </dgm:prSet>
      <dgm:spPr/>
    </dgm:pt>
    <dgm:pt modelId="{7EA48507-C95F-034C-98FE-DEA4E0E301F4}" type="pres">
      <dgm:prSet presAssocID="{9CBEE094-F27E-4419-8721-C50BF48A8071}" presName="FiveNodes_2_text" presStyleLbl="node1" presStyleIdx="4" presStyleCnt="5">
        <dgm:presLayoutVars>
          <dgm:bulletEnabled val="1"/>
        </dgm:presLayoutVars>
      </dgm:prSet>
      <dgm:spPr/>
    </dgm:pt>
    <dgm:pt modelId="{16973040-BD55-E74B-A4E5-8CF45EC2E36D}" type="pres">
      <dgm:prSet presAssocID="{9CBEE094-F27E-4419-8721-C50BF48A8071}" presName="FiveNodes_3_text" presStyleLbl="node1" presStyleIdx="4" presStyleCnt="5">
        <dgm:presLayoutVars>
          <dgm:bulletEnabled val="1"/>
        </dgm:presLayoutVars>
      </dgm:prSet>
      <dgm:spPr/>
    </dgm:pt>
    <dgm:pt modelId="{F3DAF5DD-7439-5A49-AB05-0B13C9CF3080}" type="pres">
      <dgm:prSet presAssocID="{9CBEE094-F27E-4419-8721-C50BF48A8071}" presName="FiveNodes_4_text" presStyleLbl="node1" presStyleIdx="4" presStyleCnt="5">
        <dgm:presLayoutVars>
          <dgm:bulletEnabled val="1"/>
        </dgm:presLayoutVars>
      </dgm:prSet>
      <dgm:spPr/>
    </dgm:pt>
    <dgm:pt modelId="{7591EAD7-C430-404F-809C-4954DC32DB12}" type="pres">
      <dgm:prSet presAssocID="{9CBEE094-F27E-4419-8721-C50BF48A8071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7ECC2B07-31ED-5D4B-8C72-3AB9D83578A8}" type="presOf" srcId="{9D562CBB-649B-40E5-97AF-DC336CB50D83}" destId="{7EA48507-C95F-034C-98FE-DEA4E0E301F4}" srcOrd="1" destOrd="0" presId="urn:microsoft.com/office/officeart/2005/8/layout/vProcess5"/>
    <dgm:cxn modelId="{1BC79612-E5B5-4E93-B49E-1FBA502978F8}" srcId="{9CBEE094-F27E-4419-8721-C50BF48A8071}" destId="{9D562CBB-649B-40E5-97AF-DC336CB50D83}" srcOrd="1" destOrd="0" parTransId="{C3EFE5EB-C903-4C51-A016-7B6463D426EA}" sibTransId="{6952FF2A-714F-460B-8510-40C26568D940}"/>
    <dgm:cxn modelId="{D74AB72C-14FD-3846-866A-88A6D9CF53AD}" type="presOf" srcId="{C61DA17C-99A1-40F3-8DA7-92973F003FB3}" destId="{16973040-BD55-E74B-A4E5-8CF45EC2E36D}" srcOrd="1" destOrd="0" presId="urn:microsoft.com/office/officeart/2005/8/layout/vProcess5"/>
    <dgm:cxn modelId="{F9BD3535-08EA-204D-A32A-C197A763AA43}" type="presOf" srcId="{B7EF51A7-0373-4988-9FAA-71CE6FA3C862}" destId="{2D0E0857-6391-F048-A75E-04023791089D}" srcOrd="0" destOrd="0" presId="urn:microsoft.com/office/officeart/2005/8/layout/vProcess5"/>
    <dgm:cxn modelId="{FE83AD3E-B570-7C4B-9529-CF71B4563708}" type="presOf" srcId="{9CBEE094-F27E-4419-8721-C50BF48A8071}" destId="{92EA0C51-DE2A-2D4F-AD47-8FA31F716E9C}" srcOrd="0" destOrd="0" presId="urn:microsoft.com/office/officeart/2005/8/layout/vProcess5"/>
    <dgm:cxn modelId="{1D6EBB5D-3BB6-294F-9D1C-50EBB20D98FB}" type="presOf" srcId="{685DF5AA-387F-48F0-A8FB-C6290BD304BA}" destId="{22724C9E-EA48-0F4F-9873-89E786B0F1C0}" srcOrd="0" destOrd="0" presId="urn:microsoft.com/office/officeart/2005/8/layout/vProcess5"/>
    <dgm:cxn modelId="{F6F84542-4DCC-264E-8395-3991EB375D45}" type="presOf" srcId="{3C36C1A9-93A6-4F8E-A976-3EAED4A68FD2}" destId="{5D969310-19D3-5B48-A561-7A56429B3C08}" srcOrd="0" destOrd="0" presId="urn:microsoft.com/office/officeart/2005/8/layout/vProcess5"/>
    <dgm:cxn modelId="{85FD4A6C-7132-6D48-AA85-414C128E18A2}" type="presOf" srcId="{96799E79-8086-43E6-AB98-208983D67A66}" destId="{D851102A-190C-3947-81FE-15B2FD182BAA}" srcOrd="0" destOrd="0" presId="urn:microsoft.com/office/officeart/2005/8/layout/vProcess5"/>
    <dgm:cxn modelId="{2487BB50-9FC4-9B43-995F-CFB956044BDC}" type="presOf" srcId="{9D562CBB-649B-40E5-97AF-DC336CB50D83}" destId="{5708A69C-B268-B84F-A03B-8A1B2ED347C8}" srcOrd="0" destOrd="0" presId="urn:microsoft.com/office/officeart/2005/8/layout/vProcess5"/>
    <dgm:cxn modelId="{2DB55975-D129-A34B-A9FE-6CA7471A5F24}" type="presOf" srcId="{685DF5AA-387F-48F0-A8FB-C6290BD304BA}" destId="{7591EAD7-C430-404F-809C-4954DC32DB12}" srcOrd="1" destOrd="0" presId="urn:microsoft.com/office/officeart/2005/8/layout/vProcess5"/>
    <dgm:cxn modelId="{6589C880-B4D2-AD49-AC7A-8CDDA595390F}" type="presOf" srcId="{1249DDBF-E39E-416C-B4F6-92F76CB46AED}" destId="{6DDEF203-9DA3-4E49-823F-F88854CF76CB}" srcOrd="0" destOrd="0" presId="urn:microsoft.com/office/officeart/2005/8/layout/vProcess5"/>
    <dgm:cxn modelId="{BB9AD680-6CE2-B448-903A-A84794FEA7C6}" type="presOf" srcId="{C61DA17C-99A1-40F3-8DA7-92973F003FB3}" destId="{19194134-0C06-B94B-A524-EA2EB31F430C}" srcOrd="0" destOrd="0" presId="urn:microsoft.com/office/officeart/2005/8/layout/vProcess5"/>
    <dgm:cxn modelId="{FC69C38C-99D3-9544-9E18-A05B73652BBC}" type="presOf" srcId="{6952FF2A-714F-460B-8510-40C26568D940}" destId="{D0133E9E-7E38-1D43-AEA6-6422253BB9DD}" srcOrd="0" destOrd="0" presId="urn:microsoft.com/office/officeart/2005/8/layout/vProcess5"/>
    <dgm:cxn modelId="{EDA719A1-E680-48AF-A9CC-F35EB0178DCB}" srcId="{9CBEE094-F27E-4419-8721-C50BF48A8071}" destId="{3C36C1A9-93A6-4F8E-A976-3EAED4A68FD2}" srcOrd="0" destOrd="0" parTransId="{1A9B76D6-DC78-43F5-9653-A62078701FD1}" sibTransId="{96799E79-8086-43E6-AB98-208983D67A66}"/>
    <dgm:cxn modelId="{3C7874A7-A3E3-4FE1-AEF8-C0D7A3A8FA13}" srcId="{9CBEE094-F27E-4419-8721-C50BF48A8071}" destId="{685DF5AA-387F-48F0-A8FB-C6290BD304BA}" srcOrd="4" destOrd="0" parTransId="{3088498A-676D-4C28-A925-0BA46EE87352}" sibTransId="{37BB8689-91BC-4ECE-9665-9C6453D3D214}"/>
    <dgm:cxn modelId="{ABA796B6-52F0-104D-9152-B710DA932C73}" type="presOf" srcId="{0943D386-1977-4838-97FD-373205E34FB7}" destId="{08414A1C-58F0-6249-BAD1-CDF59AAC0E6D}" srcOrd="0" destOrd="0" presId="urn:microsoft.com/office/officeart/2005/8/layout/vProcess5"/>
    <dgm:cxn modelId="{5228F6CE-5610-E349-BE75-9DA1A06FCB97}" type="presOf" srcId="{3C36C1A9-93A6-4F8E-A976-3EAED4A68FD2}" destId="{E8D057B0-EA7B-044B-B5CE-DB43B0FC79A6}" srcOrd="1" destOrd="0" presId="urn:microsoft.com/office/officeart/2005/8/layout/vProcess5"/>
    <dgm:cxn modelId="{8B68DFD3-65CB-4568-B5D0-F8A20AC94370}" srcId="{9CBEE094-F27E-4419-8721-C50BF48A8071}" destId="{C61DA17C-99A1-40F3-8DA7-92973F003FB3}" srcOrd="2" destOrd="0" parTransId="{72A2B6DD-7007-4BA1-8397-964C23672331}" sibTransId="{B7EF51A7-0373-4988-9FAA-71CE6FA3C862}"/>
    <dgm:cxn modelId="{E462BFE5-69C6-4080-81ED-0DB409876A6B}" srcId="{9CBEE094-F27E-4419-8721-C50BF48A8071}" destId="{0943D386-1977-4838-97FD-373205E34FB7}" srcOrd="3" destOrd="0" parTransId="{4777BFC1-B407-4AAE-B419-0B7ADC1EC5C7}" sibTransId="{1249DDBF-E39E-416C-B4F6-92F76CB46AED}"/>
    <dgm:cxn modelId="{FEBA7BFC-CB11-5646-A1CC-7C8C93BB043A}" type="presOf" srcId="{0943D386-1977-4838-97FD-373205E34FB7}" destId="{F3DAF5DD-7439-5A49-AB05-0B13C9CF3080}" srcOrd="1" destOrd="0" presId="urn:microsoft.com/office/officeart/2005/8/layout/vProcess5"/>
    <dgm:cxn modelId="{CF2F763D-9EA9-1344-AD64-9F5FD480C663}" type="presParOf" srcId="{92EA0C51-DE2A-2D4F-AD47-8FA31F716E9C}" destId="{15849E9B-D0FD-744C-9BF3-F8CB28B49FA2}" srcOrd="0" destOrd="0" presId="urn:microsoft.com/office/officeart/2005/8/layout/vProcess5"/>
    <dgm:cxn modelId="{60E6807C-8B51-0E4D-AFB6-00E2FD8FA16F}" type="presParOf" srcId="{92EA0C51-DE2A-2D4F-AD47-8FA31F716E9C}" destId="{5D969310-19D3-5B48-A561-7A56429B3C08}" srcOrd="1" destOrd="0" presId="urn:microsoft.com/office/officeart/2005/8/layout/vProcess5"/>
    <dgm:cxn modelId="{24981BBB-48C1-D043-A871-0C47429E3B38}" type="presParOf" srcId="{92EA0C51-DE2A-2D4F-AD47-8FA31F716E9C}" destId="{5708A69C-B268-B84F-A03B-8A1B2ED347C8}" srcOrd="2" destOrd="0" presId="urn:microsoft.com/office/officeart/2005/8/layout/vProcess5"/>
    <dgm:cxn modelId="{C57A2A51-A178-F44C-9BCC-40547AF38C67}" type="presParOf" srcId="{92EA0C51-DE2A-2D4F-AD47-8FA31F716E9C}" destId="{19194134-0C06-B94B-A524-EA2EB31F430C}" srcOrd="3" destOrd="0" presId="urn:microsoft.com/office/officeart/2005/8/layout/vProcess5"/>
    <dgm:cxn modelId="{45A8F96E-7762-3649-B771-332DA0E2AD6E}" type="presParOf" srcId="{92EA0C51-DE2A-2D4F-AD47-8FA31F716E9C}" destId="{08414A1C-58F0-6249-BAD1-CDF59AAC0E6D}" srcOrd="4" destOrd="0" presId="urn:microsoft.com/office/officeart/2005/8/layout/vProcess5"/>
    <dgm:cxn modelId="{C0D72D07-3CC2-754E-A1E6-584072100DD5}" type="presParOf" srcId="{92EA0C51-DE2A-2D4F-AD47-8FA31F716E9C}" destId="{22724C9E-EA48-0F4F-9873-89E786B0F1C0}" srcOrd="5" destOrd="0" presId="urn:microsoft.com/office/officeart/2005/8/layout/vProcess5"/>
    <dgm:cxn modelId="{D82581E3-79A7-8848-A27C-EC59CAC3CFD8}" type="presParOf" srcId="{92EA0C51-DE2A-2D4F-AD47-8FA31F716E9C}" destId="{D851102A-190C-3947-81FE-15B2FD182BAA}" srcOrd="6" destOrd="0" presId="urn:microsoft.com/office/officeart/2005/8/layout/vProcess5"/>
    <dgm:cxn modelId="{83F6DE86-33C3-6E4E-B5BE-4DBB072629F9}" type="presParOf" srcId="{92EA0C51-DE2A-2D4F-AD47-8FA31F716E9C}" destId="{D0133E9E-7E38-1D43-AEA6-6422253BB9DD}" srcOrd="7" destOrd="0" presId="urn:microsoft.com/office/officeart/2005/8/layout/vProcess5"/>
    <dgm:cxn modelId="{F3F4B61C-107E-764B-B449-378538691C8C}" type="presParOf" srcId="{92EA0C51-DE2A-2D4F-AD47-8FA31F716E9C}" destId="{2D0E0857-6391-F048-A75E-04023791089D}" srcOrd="8" destOrd="0" presId="urn:microsoft.com/office/officeart/2005/8/layout/vProcess5"/>
    <dgm:cxn modelId="{36D2C10B-D19E-9F46-8051-1A4AAB38AD06}" type="presParOf" srcId="{92EA0C51-DE2A-2D4F-AD47-8FA31F716E9C}" destId="{6DDEF203-9DA3-4E49-823F-F88854CF76CB}" srcOrd="9" destOrd="0" presId="urn:microsoft.com/office/officeart/2005/8/layout/vProcess5"/>
    <dgm:cxn modelId="{C1BE0C44-BF86-4640-AFD1-5B4845394C7A}" type="presParOf" srcId="{92EA0C51-DE2A-2D4F-AD47-8FA31F716E9C}" destId="{E8D057B0-EA7B-044B-B5CE-DB43B0FC79A6}" srcOrd="10" destOrd="0" presId="urn:microsoft.com/office/officeart/2005/8/layout/vProcess5"/>
    <dgm:cxn modelId="{702C89ED-E814-5042-BAB2-7EE376E6309F}" type="presParOf" srcId="{92EA0C51-DE2A-2D4F-AD47-8FA31F716E9C}" destId="{7EA48507-C95F-034C-98FE-DEA4E0E301F4}" srcOrd="11" destOrd="0" presId="urn:microsoft.com/office/officeart/2005/8/layout/vProcess5"/>
    <dgm:cxn modelId="{0ED810CA-A271-9047-988D-09EC32ADF7BB}" type="presParOf" srcId="{92EA0C51-DE2A-2D4F-AD47-8FA31F716E9C}" destId="{16973040-BD55-E74B-A4E5-8CF45EC2E36D}" srcOrd="12" destOrd="0" presId="urn:microsoft.com/office/officeart/2005/8/layout/vProcess5"/>
    <dgm:cxn modelId="{10E012F9-AD20-FD44-B9ED-E9B5F42B83FD}" type="presParOf" srcId="{92EA0C51-DE2A-2D4F-AD47-8FA31F716E9C}" destId="{F3DAF5DD-7439-5A49-AB05-0B13C9CF3080}" srcOrd="13" destOrd="0" presId="urn:microsoft.com/office/officeart/2005/8/layout/vProcess5"/>
    <dgm:cxn modelId="{8D2ACD4D-B2ED-AA42-A1CA-EB6A384EE4DD}" type="presParOf" srcId="{92EA0C51-DE2A-2D4F-AD47-8FA31F716E9C}" destId="{7591EAD7-C430-404F-809C-4954DC32DB1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F0FBDD-E5D4-454A-A257-A363C9244C9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750A40-DF8D-492C-B3DC-3C5C9BDD097A}">
      <dgm:prSet/>
      <dgm:spPr/>
      <dgm:t>
        <a:bodyPr/>
        <a:lstStyle/>
        <a:p>
          <a:r>
            <a:rPr lang="pl-PL" dirty="0"/>
            <a:t>kryterium podmiotu (ludzie),</a:t>
          </a:r>
          <a:endParaRPr lang="en-US" dirty="0"/>
        </a:p>
      </dgm:t>
    </dgm:pt>
    <dgm:pt modelId="{0BB8B4CD-B82F-4D11-BC51-A32D83106F67}" type="parTrans" cxnId="{4A9164F0-4E6D-45C7-B068-0FA535DAC15A}">
      <dgm:prSet/>
      <dgm:spPr/>
      <dgm:t>
        <a:bodyPr/>
        <a:lstStyle/>
        <a:p>
          <a:endParaRPr lang="en-US"/>
        </a:p>
      </dgm:t>
    </dgm:pt>
    <dgm:pt modelId="{A478EF74-848B-4D76-B329-8CDA2C007451}" type="sibTrans" cxnId="{4A9164F0-4E6D-45C7-B068-0FA535DAC15A}">
      <dgm:prSet/>
      <dgm:spPr/>
      <dgm:t>
        <a:bodyPr/>
        <a:lstStyle/>
        <a:p>
          <a:endParaRPr lang="en-US"/>
        </a:p>
      </dgm:t>
    </dgm:pt>
    <dgm:pt modelId="{68F274C4-083A-4520-8D8A-6035BE615048}">
      <dgm:prSet/>
      <dgm:spPr/>
      <dgm:t>
        <a:bodyPr/>
        <a:lstStyle/>
        <a:p>
          <a:r>
            <a:rPr lang="pl-PL"/>
            <a:t>przestrzeni (w obrębie jednego lub wielu krajów), </a:t>
          </a:r>
          <a:endParaRPr lang="en-US"/>
        </a:p>
      </dgm:t>
    </dgm:pt>
    <dgm:pt modelId="{B7AD784E-D4AE-44D4-914D-3400D5AB32DF}" type="parTrans" cxnId="{7B4ABE45-8A6C-4BFE-A5FA-B555A49BB1A1}">
      <dgm:prSet/>
      <dgm:spPr/>
      <dgm:t>
        <a:bodyPr/>
        <a:lstStyle/>
        <a:p>
          <a:endParaRPr lang="en-US"/>
        </a:p>
      </dgm:t>
    </dgm:pt>
    <dgm:pt modelId="{D2C4D9F0-7EFF-4ADD-8B72-BBD7308AFAA5}" type="sibTrans" cxnId="{7B4ABE45-8A6C-4BFE-A5FA-B555A49BB1A1}">
      <dgm:prSet/>
      <dgm:spPr/>
      <dgm:t>
        <a:bodyPr/>
        <a:lstStyle/>
        <a:p>
          <a:endParaRPr lang="en-US"/>
        </a:p>
      </dgm:t>
    </dgm:pt>
    <dgm:pt modelId="{E673C656-3601-4E0A-9327-CE2E43518669}">
      <dgm:prSet/>
      <dgm:spPr/>
      <dgm:t>
        <a:bodyPr/>
        <a:lstStyle/>
        <a:p>
          <a:r>
            <a:rPr lang="pl-PL"/>
            <a:t>celowości (zmiana miejsca pobytu), </a:t>
          </a:r>
          <a:endParaRPr lang="en-US"/>
        </a:p>
      </dgm:t>
    </dgm:pt>
    <dgm:pt modelId="{69ACF607-5B89-4874-8A74-BD06ADE68DD4}" type="parTrans" cxnId="{AEFB94FB-969F-432D-B6EA-A3D794127BAD}">
      <dgm:prSet/>
      <dgm:spPr/>
      <dgm:t>
        <a:bodyPr/>
        <a:lstStyle/>
        <a:p>
          <a:endParaRPr lang="en-US"/>
        </a:p>
      </dgm:t>
    </dgm:pt>
    <dgm:pt modelId="{A0D3196D-D15D-4EC9-97F8-C00A9C89BD7F}" type="sibTrans" cxnId="{AEFB94FB-969F-432D-B6EA-A3D794127BAD}">
      <dgm:prSet/>
      <dgm:spPr/>
      <dgm:t>
        <a:bodyPr/>
        <a:lstStyle/>
        <a:p>
          <a:endParaRPr lang="en-US"/>
        </a:p>
      </dgm:t>
    </dgm:pt>
    <dgm:pt modelId="{FE49A095-7BD5-4475-BB78-F8F4DB4AF189}">
      <dgm:prSet/>
      <dgm:spPr/>
      <dgm:t>
        <a:bodyPr/>
        <a:lstStyle/>
        <a:p>
          <a:r>
            <a:rPr lang="pl-PL"/>
            <a:t>czasu (na stałe lub na pewien okres), </a:t>
          </a:r>
          <a:endParaRPr lang="en-US"/>
        </a:p>
      </dgm:t>
    </dgm:pt>
    <dgm:pt modelId="{167964AD-2291-497A-899B-8E465F0F3731}" type="parTrans" cxnId="{7F1A1638-7723-4AB3-A219-284D0A16A357}">
      <dgm:prSet/>
      <dgm:spPr/>
      <dgm:t>
        <a:bodyPr/>
        <a:lstStyle/>
        <a:p>
          <a:endParaRPr lang="en-US"/>
        </a:p>
      </dgm:t>
    </dgm:pt>
    <dgm:pt modelId="{D99BC047-937A-48C4-833E-A8AFB697B774}" type="sibTrans" cxnId="{7F1A1638-7723-4AB3-A219-284D0A16A357}">
      <dgm:prSet/>
      <dgm:spPr/>
      <dgm:t>
        <a:bodyPr/>
        <a:lstStyle/>
        <a:p>
          <a:endParaRPr lang="en-US"/>
        </a:p>
      </dgm:t>
    </dgm:pt>
    <dgm:pt modelId="{CEC72CA0-08CC-4B17-99FD-27D117798745}">
      <dgm:prSet/>
      <dgm:spPr/>
      <dgm:t>
        <a:bodyPr/>
        <a:lstStyle/>
        <a:p>
          <a:r>
            <a:rPr lang="pl-PL"/>
            <a:t>przyczynowości (względy polityczne etniczne ekonomiczne).</a:t>
          </a:r>
          <a:endParaRPr lang="en-US"/>
        </a:p>
      </dgm:t>
    </dgm:pt>
    <dgm:pt modelId="{8CF2EEE1-7413-409C-81A8-D9F6C829A420}" type="parTrans" cxnId="{037BDA9C-4A67-41B2-8D3F-D98B621CA40C}">
      <dgm:prSet/>
      <dgm:spPr/>
      <dgm:t>
        <a:bodyPr/>
        <a:lstStyle/>
        <a:p>
          <a:endParaRPr lang="en-US"/>
        </a:p>
      </dgm:t>
    </dgm:pt>
    <dgm:pt modelId="{3B8870FC-0A85-4895-A293-20037E2068A7}" type="sibTrans" cxnId="{037BDA9C-4A67-41B2-8D3F-D98B621CA40C}">
      <dgm:prSet/>
      <dgm:spPr/>
      <dgm:t>
        <a:bodyPr/>
        <a:lstStyle/>
        <a:p>
          <a:endParaRPr lang="en-US"/>
        </a:p>
      </dgm:t>
    </dgm:pt>
    <dgm:pt modelId="{EDB5FE9D-1D5F-C645-BB63-BD15BBF50B6A}" type="pres">
      <dgm:prSet presAssocID="{EEF0FBDD-E5D4-454A-A257-A363C9244C96}" presName="vert0" presStyleCnt="0">
        <dgm:presLayoutVars>
          <dgm:dir/>
          <dgm:animOne val="branch"/>
          <dgm:animLvl val="lvl"/>
        </dgm:presLayoutVars>
      </dgm:prSet>
      <dgm:spPr/>
    </dgm:pt>
    <dgm:pt modelId="{A0DCEF63-A27C-A949-976D-4AB905205391}" type="pres">
      <dgm:prSet presAssocID="{84750A40-DF8D-492C-B3DC-3C5C9BDD097A}" presName="thickLine" presStyleLbl="alignNode1" presStyleIdx="0" presStyleCnt="5"/>
      <dgm:spPr/>
    </dgm:pt>
    <dgm:pt modelId="{D57A5142-35CD-CF4E-B3CB-420C189FA7EB}" type="pres">
      <dgm:prSet presAssocID="{84750A40-DF8D-492C-B3DC-3C5C9BDD097A}" presName="horz1" presStyleCnt="0"/>
      <dgm:spPr/>
    </dgm:pt>
    <dgm:pt modelId="{E47F1E6C-E935-1344-A5A2-59B706D47FF4}" type="pres">
      <dgm:prSet presAssocID="{84750A40-DF8D-492C-B3DC-3C5C9BDD097A}" presName="tx1" presStyleLbl="revTx" presStyleIdx="0" presStyleCnt="5"/>
      <dgm:spPr/>
    </dgm:pt>
    <dgm:pt modelId="{9FF91772-FFC4-5F4E-BFAE-1F06B0E71ED2}" type="pres">
      <dgm:prSet presAssocID="{84750A40-DF8D-492C-B3DC-3C5C9BDD097A}" presName="vert1" presStyleCnt="0"/>
      <dgm:spPr/>
    </dgm:pt>
    <dgm:pt modelId="{7F672303-2A61-BB4D-90BF-9C2811D0536B}" type="pres">
      <dgm:prSet presAssocID="{68F274C4-083A-4520-8D8A-6035BE615048}" presName="thickLine" presStyleLbl="alignNode1" presStyleIdx="1" presStyleCnt="5"/>
      <dgm:spPr/>
    </dgm:pt>
    <dgm:pt modelId="{10249F15-0C25-5F46-AD4B-1CECAC7C2F16}" type="pres">
      <dgm:prSet presAssocID="{68F274C4-083A-4520-8D8A-6035BE615048}" presName="horz1" presStyleCnt="0"/>
      <dgm:spPr/>
    </dgm:pt>
    <dgm:pt modelId="{39610CFE-6225-BF4A-B5B1-00C18B5FD91F}" type="pres">
      <dgm:prSet presAssocID="{68F274C4-083A-4520-8D8A-6035BE615048}" presName="tx1" presStyleLbl="revTx" presStyleIdx="1" presStyleCnt="5"/>
      <dgm:spPr/>
    </dgm:pt>
    <dgm:pt modelId="{8829AABD-53A8-6944-A8C4-DAE4C4044DBB}" type="pres">
      <dgm:prSet presAssocID="{68F274C4-083A-4520-8D8A-6035BE615048}" presName="vert1" presStyleCnt="0"/>
      <dgm:spPr/>
    </dgm:pt>
    <dgm:pt modelId="{F443CF2C-B6AD-5F44-BD9E-D7359DE49A54}" type="pres">
      <dgm:prSet presAssocID="{E673C656-3601-4E0A-9327-CE2E43518669}" presName="thickLine" presStyleLbl="alignNode1" presStyleIdx="2" presStyleCnt="5"/>
      <dgm:spPr/>
    </dgm:pt>
    <dgm:pt modelId="{62E23906-BDC4-AC4F-883C-07A990303708}" type="pres">
      <dgm:prSet presAssocID="{E673C656-3601-4E0A-9327-CE2E43518669}" presName="horz1" presStyleCnt="0"/>
      <dgm:spPr/>
    </dgm:pt>
    <dgm:pt modelId="{19835856-C5E1-FF41-A6AA-27EE559D103A}" type="pres">
      <dgm:prSet presAssocID="{E673C656-3601-4E0A-9327-CE2E43518669}" presName="tx1" presStyleLbl="revTx" presStyleIdx="2" presStyleCnt="5"/>
      <dgm:spPr/>
    </dgm:pt>
    <dgm:pt modelId="{9AF60E72-ADCE-F940-885A-D5CF854F3681}" type="pres">
      <dgm:prSet presAssocID="{E673C656-3601-4E0A-9327-CE2E43518669}" presName="vert1" presStyleCnt="0"/>
      <dgm:spPr/>
    </dgm:pt>
    <dgm:pt modelId="{0BDF8474-27B8-1A4B-BD4E-9E03FA5216CC}" type="pres">
      <dgm:prSet presAssocID="{FE49A095-7BD5-4475-BB78-F8F4DB4AF189}" presName="thickLine" presStyleLbl="alignNode1" presStyleIdx="3" presStyleCnt="5"/>
      <dgm:spPr/>
    </dgm:pt>
    <dgm:pt modelId="{B1A0E4A0-1FBF-F045-9496-FA068B3D02C8}" type="pres">
      <dgm:prSet presAssocID="{FE49A095-7BD5-4475-BB78-F8F4DB4AF189}" presName="horz1" presStyleCnt="0"/>
      <dgm:spPr/>
    </dgm:pt>
    <dgm:pt modelId="{8F59B018-D4BC-3940-AA11-61DF04784FA8}" type="pres">
      <dgm:prSet presAssocID="{FE49A095-7BD5-4475-BB78-F8F4DB4AF189}" presName="tx1" presStyleLbl="revTx" presStyleIdx="3" presStyleCnt="5"/>
      <dgm:spPr/>
    </dgm:pt>
    <dgm:pt modelId="{3FA16733-90CC-2940-87DC-C47BD54FE100}" type="pres">
      <dgm:prSet presAssocID="{FE49A095-7BD5-4475-BB78-F8F4DB4AF189}" presName="vert1" presStyleCnt="0"/>
      <dgm:spPr/>
    </dgm:pt>
    <dgm:pt modelId="{88190E5D-9879-8D47-8DA0-14F4C10DA2DC}" type="pres">
      <dgm:prSet presAssocID="{CEC72CA0-08CC-4B17-99FD-27D117798745}" presName="thickLine" presStyleLbl="alignNode1" presStyleIdx="4" presStyleCnt="5"/>
      <dgm:spPr/>
    </dgm:pt>
    <dgm:pt modelId="{956E9B47-1FD1-D248-8ABE-A7AED4CF5D3E}" type="pres">
      <dgm:prSet presAssocID="{CEC72CA0-08CC-4B17-99FD-27D117798745}" presName="horz1" presStyleCnt="0"/>
      <dgm:spPr/>
    </dgm:pt>
    <dgm:pt modelId="{2B072BF5-4F22-6543-ACBF-B1E3564BC63B}" type="pres">
      <dgm:prSet presAssocID="{CEC72CA0-08CC-4B17-99FD-27D117798745}" presName="tx1" presStyleLbl="revTx" presStyleIdx="4" presStyleCnt="5"/>
      <dgm:spPr/>
    </dgm:pt>
    <dgm:pt modelId="{D06DF78E-76AE-C440-98E4-76147A86A5BC}" type="pres">
      <dgm:prSet presAssocID="{CEC72CA0-08CC-4B17-99FD-27D117798745}" presName="vert1" presStyleCnt="0"/>
      <dgm:spPr/>
    </dgm:pt>
  </dgm:ptLst>
  <dgm:cxnLst>
    <dgm:cxn modelId="{645F210F-33BC-8640-BD35-E70CC581CD8F}" type="presOf" srcId="{68F274C4-083A-4520-8D8A-6035BE615048}" destId="{39610CFE-6225-BF4A-B5B1-00C18B5FD91F}" srcOrd="0" destOrd="0" presId="urn:microsoft.com/office/officeart/2008/layout/LinedList"/>
    <dgm:cxn modelId="{211E092C-A7C5-1744-A745-DFC6DAE11BF8}" type="presOf" srcId="{EEF0FBDD-E5D4-454A-A257-A363C9244C96}" destId="{EDB5FE9D-1D5F-C645-BB63-BD15BBF50B6A}" srcOrd="0" destOrd="0" presId="urn:microsoft.com/office/officeart/2008/layout/LinedList"/>
    <dgm:cxn modelId="{7F1A1638-7723-4AB3-A219-284D0A16A357}" srcId="{EEF0FBDD-E5D4-454A-A257-A363C9244C96}" destId="{FE49A095-7BD5-4475-BB78-F8F4DB4AF189}" srcOrd="3" destOrd="0" parTransId="{167964AD-2291-497A-899B-8E465F0F3731}" sibTransId="{D99BC047-937A-48C4-833E-A8AFB697B774}"/>
    <dgm:cxn modelId="{7B4ABE45-8A6C-4BFE-A5FA-B555A49BB1A1}" srcId="{EEF0FBDD-E5D4-454A-A257-A363C9244C96}" destId="{68F274C4-083A-4520-8D8A-6035BE615048}" srcOrd="1" destOrd="0" parTransId="{B7AD784E-D4AE-44D4-914D-3400D5AB32DF}" sibTransId="{D2C4D9F0-7EFF-4ADD-8B72-BBD7308AFAA5}"/>
    <dgm:cxn modelId="{A8714F6A-501D-A64B-B0CF-2118E5C50242}" type="presOf" srcId="{E673C656-3601-4E0A-9327-CE2E43518669}" destId="{19835856-C5E1-FF41-A6AA-27EE559D103A}" srcOrd="0" destOrd="0" presId="urn:microsoft.com/office/officeart/2008/layout/LinedList"/>
    <dgm:cxn modelId="{037BDA9C-4A67-41B2-8D3F-D98B621CA40C}" srcId="{EEF0FBDD-E5D4-454A-A257-A363C9244C96}" destId="{CEC72CA0-08CC-4B17-99FD-27D117798745}" srcOrd="4" destOrd="0" parTransId="{8CF2EEE1-7413-409C-81A8-D9F6C829A420}" sibTransId="{3B8870FC-0A85-4895-A293-20037E2068A7}"/>
    <dgm:cxn modelId="{865251B1-294B-164A-BFDB-85A710FCAD6D}" type="presOf" srcId="{FE49A095-7BD5-4475-BB78-F8F4DB4AF189}" destId="{8F59B018-D4BC-3940-AA11-61DF04784FA8}" srcOrd="0" destOrd="0" presId="urn:microsoft.com/office/officeart/2008/layout/LinedList"/>
    <dgm:cxn modelId="{EF8FCDB5-F5AB-4342-8AF6-3296828244EE}" type="presOf" srcId="{CEC72CA0-08CC-4B17-99FD-27D117798745}" destId="{2B072BF5-4F22-6543-ACBF-B1E3564BC63B}" srcOrd="0" destOrd="0" presId="urn:microsoft.com/office/officeart/2008/layout/LinedList"/>
    <dgm:cxn modelId="{71BB57EF-ED2B-B744-968E-BA4A28C1D40C}" type="presOf" srcId="{84750A40-DF8D-492C-B3DC-3C5C9BDD097A}" destId="{E47F1E6C-E935-1344-A5A2-59B706D47FF4}" srcOrd="0" destOrd="0" presId="urn:microsoft.com/office/officeart/2008/layout/LinedList"/>
    <dgm:cxn modelId="{4A9164F0-4E6D-45C7-B068-0FA535DAC15A}" srcId="{EEF0FBDD-E5D4-454A-A257-A363C9244C96}" destId="{84750A40-DF8D-492C-B3DC-3C5C9BDD097A}" srcOrd="0" destOrd="0" parTransId="{0BB8B4CD-B82F-4D11-BC51-A32D83106F67}" sibTransId="{A478EF74-848B-4D76-B329-8CDA2C007451}"/>
    <dgm:cxn modelId="{AEFB94FB-969F-432D-B6EA-A3D794127BAD}" srcId="{EEF0FBDD-E5D4-454A-A257-A363C9244C96}" destId="{E673C656-3601-4E0A-9327-CE2E43518669}" srcOrd="2" destOrd="0" parTransId="{69ACF607-5B89-4874-8A74-BD06ADE68DD4}" sibTransId="{A0D3196D-D15D-4EC9-97F8-C00A9C89BD7F}"/>
    <dgm:cxn modelId="{EDD6F5FF-CAF0-0C40-B00D-EBF2D3C234CF}" type="presParOf" srcId="{EDB5FE9D-1D5F-C645-BB63-BD15BBF50B6A}" destId="{A0DCEF63-A27C-A949-976D-4AB905205391}" srcOrd="0" destOrd="0" presId="urn:microsoft.com/office/officeart/2008/layout/LinedList"/>
    <dgm:cxn modelId="{786C8F98-67C1-BB49-BA9D-806CA5B7E821}" type="presParOf" srcId="{EDB5FE9D-1D5F-C645-BB63-BD15BBF50B6A}" destId="{D57A5142-35CD-CF4E-B3CB-420C189FA7EB}" srcOrd="1" destOrd="0" presId="urn:microsoft.com/office/officeart/2008/layout/LinedList"/>
    <dgm:cxn modelId="{90E4A592-FC93-6046-BDD6-84AD1051BEDD}" type="presParOf" srcId="{D57A5142-35CD-CF4E-B3CB-420C189FA7EB}" destId="{E47F1E6C-E935-1344-A5A2-59B706D47FF4}" srcOrd="0" destOrd="0" presId="urn:microsoft.com/office/officeart/2008/layout/LinedList"/>
    <dgm:cxn modelId="{15F1DD5F-0767-5942-88B0-77E01F0386CF}" type="presParOf" srcId="{D57A5142-35CD-CF4E-B3CB-420C189FA7EB}" destId="{9FF91772-FFC4-5F4E-BFAE-1F06B0E71ED2}" srcOrd="1" destOrd="0" presId="urn:microsoft.com/office/officeart/2008/layout/LinedList"/>
    <dgm:cxn modelId="{8A5AF0E0-38CF-8843-B947-A705833EEA7E}" type="presParOf" srcId="{EDB5FE9D-1D5F-C645-BB63-BD15BBF50B6A}" destId="{7F672303-2A61-BB4D-90BF-9C2811D0536B}" srcOrd="2" destOrd="0" presId="urn:microsoft.com/office/officeart/2008/layout/LinedList"/>
    <dgm:cxn modelId="{DA210A1D-8AC2-454C-AD42-7A3363FF6C14}" type="presParOf" srcId="{EDB5FE9D-1D5F-C645-BB63-BD15BBF50B6A}" destId="{10249F15-0C25-5F46-AD4B-1CECAC7C2F16}" srcOrd="3" destOrd="0" presId="urn:microsoft.com/office/officeart/2008/layout/LinedList"/>
    <dgm:cxn modelId="{FE28EA32-1501-1D4C-83C7-8575AE46EDB3}" type="presParOf" srcId="{10249F15-0C25-5F46-AD4B-1CECAC7C2F16}" destId="{39610CFE-6225-BF4A-B5B1-00C18B5FD91F}" srcOrd="0" destOrd="0" presId="urn:microsoft.com/office/officeart/2008/layout/LinedList"/>
    <dgm:cxn modelId="{DAEC149A-2E05-3146-B9CA-965112C189D2}" type="presParOf" srcId="{10249F15-0C25-5F46-AD4B-1CECAC7C2F16}" destId="{8829AABD-53A8-6944-A8C4-DAE4C4044DBB}" srcOrd="1" destOrd="0" presId="urn:microsoft.com/office/officeart/2008/layout/LinedList"/>
    <dgm:cxn modelId="{14F1148B-EC1F-4B44-8A18-DB5AC0B7D434}" type="presParOf" srcId="{EDB5FE9D-1D5F-C645-BB63-BD15BBF50B6A}" destId="{F443CF2C-B6AD-5F44-BD9E-D7359DE49A54}" srcOrd="4" destOrd="0" presId="urn:microsoft.com/office/officeart/2008/layout/LinedList"/>
    <dgm:cxn modelId="{5535F87A-AA28-6545-B1C8-9D85445A3D91}" type="presParOf" srcId="{EDB5FE9D-1D5F-C645-BB63-BD15BBF50B6A}" destId="{62E23906-BDC4-AC4F-883C-07A990303708}" srcOrd="5" destOrd="0" presId="urn:microsoft.com/office/officeart/2008/layout/LinedList"/>
    <dgm:cxn modelId="{F2ED320E-6822-1149-8AA8-938D7326A91E}" type="presParOf" srcId="{62E23906-BDC4-AC4F-883C-07A990303708}" destId="{19835856-C5E1-FF41-A6AA-27EE559D103A}" srcOrd="0" destOrd="0" presId="urn:microsoft.com/office/officeart/2008/layout/LinedList"/>
    <dgm:cxn modelId="{6D39C457-A88D-474B-A543-CA6BD2F538A9}" type="presParOf" srcId="{62E23906-BDC4-AC4F-883C-07A990303708}" destId="{9AF60E72-ADCE-F940-885A-D5CF854F3681}" srcOrd="1" destOrd="0" presId="urn:microsoft.com/office/officeart/2008/layout/LinedList"/>
    <dgm:cxn modelId="{B1D78F80-1305-FF4C-B752-64FAA16F6454}" type="presParOf" srcId="{EDB5FE9D-1D5F-C645-BB63-BD15BBF50B6A}" destId="{0BDF8474-27B8-1A4B-BD4E-9E03FA5216CC}" srcOrd="6" destOrd="0" presId="urn:microsoft.com/office/officeart/2008/layout/LinedList"/>
    <dgm:cxn modelId="{034780F0-8412-2647-AF24-E81CA0969319}" type="presParOf" srcId="{EDB5FE9D-1D5F-C645-BB63-BD15BBF50B6A}" destId="{B1A0E4A0-1FBF-F045-9496-FA068B3D02C8}" srcOrd="7" destOrd="0" presId="urn:microsoft.com/office/officeart/2008/layout/LinedList"/>
    <dgm:cxn modelId="{B3AEC31B-ACD7-7945-BE56-45B9DDC6B9BF}" type="presParOf" srcId="{B1A0E4A0-1FBF-F045-9496-FA068B3D02C8}" destId="{8F59B018-D4BC-3940-AA11-61DF04784FA8}" srcOrd="0" destOrd="0" presId="urn:microsoft.com/office/officeart/2008/layout/LinedList"/>
    <dgm:cxn modelId="{7ECC1DEC-3CED-EA48-BFAB-550152C68920}" type="presParOf" srcId="{B1A0E4A0-1FBF-F045-9496-FA068B3D02C8}" destId="{3FA16733-90CC-2940-87DC-C47BD54FE100}" srcOrd="1" destOrd="0" presId="urn:microsoft.com/office/officeart/2008/layout/LinedList"/>
    <dgm:cxn modelId="{13A270FE-99CF-B44B-83D9-B288BB8D497E}" type="presParOf" srcId="{EDB5FE9D-1D5F-C645-BB63-BD15BBF50B6A}" destId="{88190E5D-9879-8D47-8DA0-14F4C10DA2DC}" srcOrd="8" destOrd="0" presId="urn:microsoft.com/office/officeart/2008/layout/LinedList"/>
    <dgm:cxn modelId="{9F9AC6FD-BC5D-184D-9596-71D9E871DF21}" type="presParOf" srcId="{EDB5FE9D-1D5F-C645-BB63-BD15BBF50B6A}" destId="{956E9B47-1FD1-D248-8ABE-A7AED4CF5D3E}" srcOrd="9" destOrd="0" presId="urn:microsoft.com/office/officeart/2008/layout/LinedList"/>
    <dgm:cxn modelId="{30E4D70C-BBB2-644C-A09A-67E8DACE10BA}" type="presParOf" srcId="{956E9B47-1FD1-D248-8ABE-A7AED4CF5D3E}" destId="{2B072BF5-4F22-6543-ACBF-B1E3564BC63B}" srcOrd="0" destOrd="0" presId="urn:microsoft.com/office/officeart/2008/layout/LinedList"/>
    <dgm:cxn modelId="{DFE2DE50-30BA-D742-9FAC-8DE77636977E}" type="presParOf" srcId="{956E9B47-1FD1-D248-8ABE-A7AED4CF5D3E}" destId="{D06DF78E-76AE-C440-98E4-76147A86A5B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8A59D5-A782-42A0-84E9-481D0A9BAE96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E3803B-2FDF-41F0-BD40-B57567E94F5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l-PL" sz="2600" b="1" dirty="0">
              <a:solidFill>
                <a:srgbClr val="FF0000"/>
              </a:solidFill>
            </a:rPr>
            <a:t>Emigracja</a:t>
          </a:r>
          <a:r>
            <a:rPr lang="pl-PL" sz="2600" dirty="0"/>
            <a:t>  -  oznacza opuszczenie ojczyzny z przyczyn materialnych, religijnych, politycznych i osiedlenie się za granicą.</a:t>
          </a:r>
          <a:endParaRPr lang="en-US" sz="2600" dirty="0"/>
        </a:p>
      </dgm:t>
    </dgm:pt>
    <dgm:pt modelId="{1F17699D-7CEC-412B-B979-FC510D242930}" type="parTrans" cxnId="{79440A5B-8755-4BCF-A455-7366D263ACB2}">
      <dgm:prSet/>
      <dgm:spPr/>
      <dgm:t>
        <a:bodyPr/>
        <a:lstStyle/>
        <a:p>
          <a:endParaRPr lang="en-US"/>
        </a:p>
      </dgm:t>
    </dgm:pt>
    <dgm:pt modelId="{BDF6C3AE-2200-4F61-A3E9-03E1BBE6CB12}" type="sibTrans" cxnId="{79440A5B-8755-4BCF-A455-7366D263ACB2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69E6A692-AA99-4B99-B562-2D08A0BC338A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b="1" dirty="0">
              <a:solidFill>
                <a:srgbClr val="FF0000"/>
              </a:solidFill>
            </a:rPr>
            <a:t>Uchodźstwo</a:t>
          </a:r>
          <a:r>
            <a:rPr lang="pl-PL" dirty="0"/>
            <a:t> - oznacza opuszczenie rodzinnego kraju jednak wyniku przymusu np. przyczyn humanitarnych.</a:t>
          </a:r>
          <a:endParaRPr lang="en-US" dirty="0"/>
        </a:p>
      </dgm:t>
    </dgm:pt>
    <dgm:pt modelId="{CF6591AD-7901-4DCB-B076-A3904C7BF59E}" type="parTrans" cxnId="{98F48554-76CE-49EE-B9DB-0BC01A8C4AA2}">
      <dgm:prSet/>
      <dgm:spPr/>
      <dgm:t>
        <a:bodyPr/>
        <a:lstStyle/>
        <a:p>
          <a:endParaRPr lang="en-US"/>
        </a:p>
      </dgm:t>
    </dgm:pt>
    <dgm:pt modelId="{67640764-001E-4E54-A43A-311E5BE5AC12}" type="sibTrans" cxnId="{98F48554-76CE-49EE-B9DB-0BC01A8C4AA2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CEE0DC48-7207-AC47-A8A2-B7C54B6BAFB1}" type="pres">
      <dgm:prSet presAssocID="{668A59D5-A782-42A0-84E9-481D0A9BAE96}" presName="Name0" presStyleCnt="0">
        <dgm:presLayoutVars>
          <dgm:animLvl val="lvl"/>
          <dgm:resizeHandles val="exact"/>
        </dgm:presLayoutVars>
      </dgm:prSet>
      <dgm:spPr/>
    </dgm:pt>
    <dgm:pt modelId="{CEB28C12-E960-4744-BC50-F50EC6C274CC}" type="pres">
      <dgm:prSet presAssocID="{E9E3803B-2FDF-41F0-BD40-B57567E94F51}" presName="compositeNode" presStyleCnt="0">
        <dgm:presLayoutVars>
          <dgm:bulletEnabled val="1"/>
        </dgm:presLayoutVars>
      </dgm:prSet>
      <dgm:spPr/>
    </dgm:pt>
    <dgm:pt modelId="{6A55DD6B-8ABA-A64E-BE67-CD2D31A09735}" type="pres">
      <dgm:prSet presAssocID="{E9E3803B-2FDF-41F0-BD40-B57567E94F51}" presName="bgRect" presStyleLbl="bgAccFollowNode1" presStyleIdx="0" presStyleCnt="2"/>
      <dgm:spPr/>
    </dgm:pt>
    <dgm:pt modelId="{AE9AA18C-8432-0F40-AFA4-99855DBFC8C5}" type="pres">
      <dgm:prSet presAssocID="{BDF6C3AE-2200-4F61-A3E9-03E1BBE6CB12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483E6314-41E0-0D47-A702-0A4537A05CF1}" type="pres">
      <dgm:prSet presAssocID="{E9E3803B-2FDF-41F0-BD40-B57567E94F51}" presName="bottomLine" presStyleLbl="alignNode1" presStyleIdx="1" presStyleCnt="4">
        <dgm:presLayoutVars/>
      </dgm:prSet>
      <dgm:spPr/>
    </dgm:pt>
    <dgm:pt modelId="{89BCEAC2-3575-974F-AB84-C43698A9B1F5}" type="pres">
      <dgm:prSet presAssocID="{E9E3803B-2FDF-41F0-BD40-B57567E94F51}" presName="nodeText" presStyleLbl="bgAccFollowNode1" presStyleIdx="0" presStyleCnt="2">
        <dgm:presLayoutVars>
          <dgm:bulletEnabled val="1"/>
        </dgm:presLayoutVars>
      </dgm:prSet>
      <dgm:spPr/>
    </dgm:pt>
    <dgm:pt modelId="{071BBF31-2CCD-A54A-AAF5-A8788B81B699}" type="pres">
      <dgm:prSet presAssocID="{BDF6C3AE-2200-4F61-A3E9-03E1BBE6CB12}" presName="sibTrans" presStyleCnt="0"/>
      <dgm:spPr/>
    </dgm:pt>
    <dgm:pt modelId="{37F9EDF1-1221-4E41-BB29-BD89C6C66467}" type="pres">
      <dgm:prSet presAssocID="{69E6A692-AA99-4B99-B562-2D08A0BC338A}" presName="compositeNode" presStyleCnt="0">
        <dgm:presLayoutVars>
          <dgm:bulletEnabled val="1"/>
        </dgm:presLayoutVars>
      </dgm:prSet>
      <dgm:spPr/>
    </dgm:pt>
    <dgm:pt modelId="{4424507A-19A7-B448-8984-2848282601A2}" type="pres">
      <dgm:prSet presAssocID="{69E6A692-AA99-4B99-B562-2D08A0BC338A}" presName="bgRect" presStyleLbl="bgAccFollowNode1" presStyleIdx="1" presStyleCnt="2"/>
      <dgm:spPr/>
    </dgm:pt>
    <dgm:pt modelId="{C01D7D2D-8275-8B4E-863C-EAE81A8D9CDD}" type="pres">
      <dgm:prSet presAssocID="{67640764-001E-4E54-A43A-311E5BE5AC12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5DF9A46D-67D6-1F48-B0AA-19630D7570E9}" type="pres">
      <dgm:prSet presAssocID="{69E6A692-AA99-4B99-B562-2D08A0BC338A}" presName="bottomLine" presStyleLbl="alignNode1" presStyleIdx="3" presStyleCnt="4">
        <dgm:presLayoutVars/>
      </dgm:prSet>
      <dgm:spPr/>
    </dgm:pt>
    <dgm:pt modelId="{D7EF7CE6-2B4D-2447-B81C-5D29E0E7A2AE}" type="pres">
      <dgm:prSet presAssocID="{69E6A692-AA99-4B99-B562-2D08A0BC338A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26634A2E-8C50-0847-B175-FC5DB8F96746}" type="presOf" srcId="{E9E3803B-2FDF-41F0-BD40-B57567E94F51}" destId="{6A55DD6B-8ABA-A64E-BE67-CD2D31A09735}" srcOrd="0" destOrd="0" presId="urn:microsoft.com/office/officeart/2016/7/layout/BasicLinearProcessNumbered"/>
    <dgm:cxn modelId="{B0ECDF31-01E6-D649-808A-4B4C5F093F6F}" type="presOf" srcId="{BDF6C3AE-2200-4F61-A3E9-03E1BBE6CB12}" destId="{AE9AA18C-8432-0F40-AFA4-99855DBFC8C5}" srcOrd="0" destOrd="0" presId="urn:microsoft.com/office/officeart/2016/7/layout/BasicLinearProcessNumbered"/>
    <dgm:cxn modelId="{79440A5B-8755-4BCF-A455-7366D263ACB2}" srcId="{668A59D5-A782-42A0-84E9-481D0A9BAE96}" destId="{E9E3803B-2FDF-41F0-BD40-B57567E94F51}" srcOrd="0" destOrd="0" parTransId="{1F17699D-7CEC-412B-B979-FC510D242930}" sibTransId="{BDF6C3AE-2200-4F61-A3E9-03E1BBE6CB12}"/>
    <dgm:cxn modelId="{44DDEC5D-31D6-BB47-BFD7-D6E98098AFE9}" type="presOf" srcId="{67640764-001E-4E54-A43A-311E5BE5AC12}" destId="{C01D7D2D-8275-8B4E-863C-EAE81A8D9CDD}" srcOrd="0" destOrd="0" presId="urn:microsoft.com/office/officeart/2016/7/layout/BasicLinearProcessNumbered"/>
    <dgm:cxn modelId="{121E4B69-0E43-7045-9B9A-A4C204C134A3}" type="presOf" srcId="{668A59D5-A782-42A0-84E9-481D0A9BAE96}" destId="{CEE0DC48-7207-AC47-A8A2-B7C54B6BAFB1}" srcOrd="0" destOrd="0" presId="urn:microsoft.com/office/officeart/2016/7/layout/BasicLinearProcessNumbered"/>
    <dgm:cxn modelId="{E0650A4C-8B2F-E448-892A-54A4BDE9A116}" type="presOf" srcId="{E9E3803B-2FDF-41F0-BD40-B57567E94F51}" destId="{89BCEAC2-3575-974F-AB84-C43698A9B1F5}" srcOrd="1" destOrd="0" presId="urn:microsoft.com/office/officeart/2016/7/layout/BasicLinearProcessNumbered"/>
    <dgm:cxn modelId="{98F48554-76CE-49EE-B9DB-0BC01A8C4AA2}" srcId="{668A59D5-A782-42A0-84E9-481D0A9BAE96}" destId="{69E6A692-AA99-4B99-B562-2D08A0BC338A}" srcOrd="1" destOrd="0" parTransId="{CF6591AD-7901-4DCB-B076-A3904C7BF59E}" sibTransId="{67640764-001E-4E54-A43A-311E5BE5AC12}"/>
    <dgm:cxn modelId="{F16A9AAC-5F6E-0648-AB5C-00BDB227EBDF}" type="presOf" srcId="{69E6A692-AA99-4B99-B562-2D08A0BC338A}" destId="{D7EF7CE6-2B4D-2447-B81C-5D29E0E7A2AE}" srcOrd="1" destOrd="0" presId="urn:microsoft.com/office/officeart/2016/7/layout/BasicLinearProcessNumbered"/>
    <dgm:cxn modelId="{66AF1DDF-ED0A-9245-8D33-D8B36D52EF37}" type="presOf" srcId="{69E6A692-AA99-4B99-B562-2D08A0BC338A}" destId="{4424507A-19A7-B448-8984-2848282601A2}" srcOrd="0" destOrd="0" presId="urn:microsoft.com/office/officeart/2016/7/layout/BasicLinearProcessNumbered"/>
    <dgm:cxn modelId="{D29E7051-6CAF-5E45-A379-BF5C089591DD}" type="presParOf" srcId="{CEE0DC48-7207-AC47-A8A2-B7C54B6BAFB1}" destId="{CEB28C12-E960-4744-BC50-F50EC6C274CC}" srcOrd="0" destOrd="0" presId="urn:microsoft.com/office/officeart/2016/7/layout/BasicLinearProcessNumbered"/>
    <dgm:cxn modelId="{4F6616B6-A0F0-E24F-AEAB-88AA858F4A07}" type="presParOf" srcId="{CEB28C12-E960-4744-BC50-F50EC6C274CC}" destId="{6A55DD6B-8ABA-A64E-BE67-CD2D31A09735}" srcOrd="0" destOrd="0" presId="urn:microsoft.com/office/officeart/2016/7/layout/BasicLinearProcessNumbered"/>
    <dgm:cxn modelId="{EDE0CBBF-533A-9E46-9D78-30FD66A4B808}" type="presParOf" srcId="{CEB28C12-E960-4744-BC50-F50EC6C274CC}" destId="{AE9AA18C-8432-0F40-AFA4-99855DBFC8C5}" srcOrd="1" destOrd="0" presId="urn:microsoft.com/office/officeart/2016/7/layout/BasicLinearProcessNumbered"/>
    <dgm:cxn modelId="{719FF1BF-EE8F-AF4D-906C-CB55AAD800D9}" type="presParOf" srcId="{CEB28C12-E960-4744-BC50-F50EC6C274CC}" destId="{483E6314-41E0-0D47-A702-0A4537A05CF1}" srcOrd="2" destOrd="0" presId="urn:microsoft.com/office/officeart/2016/7/layout/BasicLinearProcessNumbered"/>
    <dgm:cxn modelId="{8E0ACC21-ABA5-8244-A715-D00F4155ACED}" type="presParOf" srcId="{CEB28C12-E960-4744-BC50-F50EC6C274CC}" destId="{89BCEAC2-3575-974F-AB84-C43698A9B1F5}" srcOrd="3" destOrd="0" presId="urn:microsoft.com/office/officeart/2016/7/layout/BasicLinearProcessNumbered"/>
    <dgm:cxn modelId="{715BDEB3-CD25-3E45-96D2-87A1A27FA2F6}" type="presParOf" srcId="{CEE0DC48-7207-AC47-A8A2-B7C54B6BAFB1}" destId="{071BBF31-2CCD-A54A-AAF5-A8788B81B699}" srcOrd="1" destOrd="0" presId="urn:microsoft.com/office/officeart/2016/7/layout/BasicLinearProcessNumbered"/>
    <dgm:cxn modelId="{9D632239-FCBF-7D4E-8C39-0D9759FE0DAA}" type="presParOf" srcId="{CEE0DC48-7207-AC47-A8A2-B7C54B6BAFB1}" destId="{37F9EDF1-1221-4E41-BB29-BD89C6C66467}" srcOrd="2" destOrd="0" presId="urn:microsoft.com/office/officeart/2016/7/layout/BasicLinearProcessNumbered"/>
    <dgm:cxn modelId="{AB20CFA1-33CE-7E47-9BB6-D9292A005F1A}" type="presParOf" srcId="{37F9EDF1-1221-4E41-BB29-BD89C6C66467}" destId="{4424507A-19A7-B448-8984-2848282601A2}" srcOrd="0" destOrd="0" presId="urn:microsoft.com/office/officeart/2016/7/layout/BasicLinearProcessNumbered"/>
    <dgm:cxn modelId="{9F47DBAA-C66F-6B40-96FE-60B52F870AE0}" type="presParOf" srcId="{37F9EDF1-1221-4E41-BB29-BD89C6C66467}" destId="{C01D7D2D-8275-8B4E-863C-EAE81A8D9CDD}" srcOrd="1" destOrd="0" presId="urn:microsoft.com/office/officeart/2016/7/layout/BasicLinearProcessNumbered"/>
    <dgm:cxn modelId="{64098240-4DB4-2240-922C-D469A32A9382}" type="presParOf" srcId="{37F9EDF1-1221-4E41-BB29-BD89C6C66467}" destId="{5DF9A46D-67D6-1F48-B0AA-19630D7570E9}" srcOrd="2" destOrd="0" presId="urn:microsoft.com/office/officeart/2016/7/layout/BasicLinearProcessNumbered"/>
    <dgm:cxn modelId="{65768138-D127-184D-B2FA-A355DBBB1629}" type="presParOf" srcId="{37F9EDF1-1221-4E41-BB29-BD89C6C66467}" destId="{D7EF7CE6-2B4D-2447-B81C-5D29E0E7A2AE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69310-19D3-5B48-A561-7A56429B3C08}">
      <dsp:nvSpPr>
        <dsp:cNvPr id="0" name=""/>
        <dsp:cNvSpPr/>
      </dsp:nvSpPr>
      <dsp:spPr>
        <a:xfrm>
          <a:off x="279066" y="-42804"/>
          <a:ext cx="8598932" cy="8767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Oznacza masową wędrówkę, przenoszenie się ludności w obrębie danego kraju lub pomiędzy różnymi krajami w celu zmiany miejsca pobytu na stałe lub na pewien okres, wywołana czynnikami:</a:t>
          </a:r>
          <a:endParaRPr lang="en-US" sz="1800" kern="1200" dirty="0"/>
        </a:p>
      </dsp:txBody>
      <dsp:txXfrm>
        <a:off x="304744" y="-17126"/>
        <a:ext cx="7725658" cy="825353"/>
      </dsp:txXfrm>
    </dsp:sp>
    <dsp:sp modelId="{5708A69C-B268-B84F-A03B-8A1B2ED347C8}">
      <dsp:nvSpPr>
        <dsp:cNvPr id="0" name=""/>
        <dsp:cNvSpPr/>
      </dsp:nvSpPr>
      <dsp:spPr>
        <a:xfrm>
          <a:off x="465405" y="879692"/>
          <a:ext cx="8344670" cy="701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Politycznymi, </a:t>
          </a:r>
          <a:endParaRPr lang="en-US" sz="2200" kern="1200" dirty="0"/>
        </a:p>
      </dsp:txBody>
      <dsp:txXfrm>
        <a:off x="485942" y="900229"/>
        <a:ext cx="7224675" cy="660125"/>
      </dsp:txXfrm>
    </dsp:sp>
    <dsp:sp modelId="{19194134-0C06-B94B-A524-EA2EB31F430C}">
      <dsp:nvSpPr>
        <dsp:cNvPr id="0" name=""/>
        <dsp:cNvSpPr/>
      </dsp:nvSpPr>
      <dsp:spPr>
        <a:xfrm>
          <a:off x="1083957" y="1624765"/>
          <a:ext cx="8344670" cy="701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Etnicznymi, </a:t>
          </a:r>
          <a:endParaRPr lang="en-US" sz="2200" kern="1200" dirty="0"/>
        </a:p>
      </dsp:txBody>
      <dsp:txXfrm>
        <a:off x="1104494" y="1645302"/>
        <a:ext cx="7224675" cy="660125"/>
      </dsp:txXfrm>
    </dsp:sp>
    <dsp:sp modelId="{08414A1C-58F0-6249-BAD1-CDF59AAC0E6D}">
      <dsp:nvSpPr>
        <dsp:cNvPr id="0" name=""/>
        <dsp:cNvSpPr/>
      </dsp:nvSpPr>
      <dsp:spPr>
        <a:xfrm>
          <a:off x="1455005" y="2464822"/>
          <a:ext cx="8344670" cy="701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Religijnymi, </a:t>
          </a:r>
          <a:endParaRPr lang="en-US" sz="2200" kern="1200" dirty="0"/>
        </a:p>
      </dsp:txBody>
      <dsp:txXfrm>
        <a:off x="1475542" y="2485359"/>
        <a:ext cx="7224675" cy="660125"/>
      </dsp:txXfrm>
    </dsp:sp>
    <dsp:sp modelId="{22724C9E-EA48-0F4F-9873-89E786B0F1C0}">
      <dsp:nvSpPr>
        <dsp:cNvPr id="0" name=""/>
        <dsp:cNvSpPr/>
      </dsp:nvSpPr>
      <dsp:spPr>
        <a:xfrm>
          <a:off x="2051360" y="3238230"/>
          <a:ext cx="8344670" cy="701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Ekonomicznymi. </a:t>
          </a:r>
          <a:endParaRPr lang="en-US" sz="2200" kern="1200" dirty="0"/>
        </a:p>
      </dsp:txBody>
      <dsp:txXfrm>
        <a:off x="2071897" y="3258767"/>
        <a:ext cx="7224675" cy="660125"/>
      </dsp:txXfrm>
    </dsp:sp>
    <dsp:sp modelId="{D851102A-190C-3947-81FE-15B2FD182BAA}">
      <dsp:nvSpPr>
        <dsp:cNvPr id="0" name=""/>
        <dsp:cNvSpPr/>
      </dsp:nvSpPr>
      <dsp:spPr>
        <a:xfrm>
          <a:off x="7952456" y="556142"/>
          <a:ext cx="455779" cy="45577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055006" y="556142"/>
        <a:ext cx="250679" cy="342974"/>
      </dsp:txXfrm>
    </dsp:sp>
    <dsp:sp modelId="{D0133E9E-7E38-1D43-AEA6-6422253BB9DD}">
      <dsp:nvSpPr>
        <dsp:cNvPr id="0" name=""/>
        <dsp:cNvSpPr/>
      </dsp:nvSpPr>
      <dsp:spPr>
        <a:xfrm>
          <a:off x="8575597" y="1354730"/>
          <a:ext cx="455779" cy="45577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678147" y="1354730"/>
        <a:ext cx="250679" cy="342974"/>
      </dsp:txXfrm>
    </dsp:sp>
    <dsp:sp modelId="{2D0E0857-6391-F048-A75E-04023791089D}">
      <dsp:nvSpPr>
        <dsp:cNvPr id="0" name=""/>
        <dsp:cNvSpPr/>
      </dsp:nvSpPr>
      <dsp:spPr>
        <a:xfrm>
          <a:off x="9198738" y="2141632"/>
          <a:ext cx="455779" cy="45577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9301288" y="2141632"/>
        <a:ext cx="250679" cy="342974"/>
      </dsp:txXfrm>
    </dsp:sp>
    <dsp:sp modelId="{6DDEF203-9DA3-4E49-823F-F88854CF76CB}">
      <dsp:nvSpPr>
        <dsp:cNvPr id="0" name=""/>
        <dsp:cNvSpPr/>
      </dsp:nvSpPr>
      <dsp:spPr>
        <a:xfrm>
          <a:off x="9821878" y="2948011"/>
          <a:ext cx="455779" cy="45577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9924428" y="2948011"/>
        <a:ext cx="250679" cy="342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CEF63-A27C-A949-976D-4AB905205391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F1E6C-E935-1344-A5A2-59B706D47FF4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 dirty="0"/>
            <a:t>kryterium podmiotu (ludzie),</a:t>
          </a:r>
          <a:endParaRPr lang="en-US" sz="3300" kern="1200" dirty="0"/>
        </a:p>
      </dsp:txBody>
      <dsp:txXfrm>
        <a:off x="0" y="531"/>
        <a:ext cx="10515600" cy="870055"/>
      </dsp:txXfrm>
    </dsp:sp>
    <dsp:sp modelId="{7F672303-2A61-BB4D-90BF-9C2811D0536B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10CFE-6225-BF4A-B5B1-00C18B5FD91F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/>
            <a:t>przestrzeni (w obrębie jednego lub wielu krajów), </a:t>
          </a:r>
          <a:endParaRPr lang="en-US" sz="3300" kern="1200"/>
        </a:p>
      </dsp:txBody>
      <dsp:txXfrm>
        <a:off x="0" y="870586"/>
        <a:ext cx="10515600" cy="870055"/>
      </dsp:txXfrm>
    </dsp:sp>
    <dsp:sp modelId="{F443CF2C-B6AD-5F44-BD9E-D7359DE49A54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35856-C5E1-FF41-A6AA-27EE559D103A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/>
            <a:t>celowości (zmiana miejsca pobytu), </a:t>
          </a:r>
          <a:endParaRPr lang="en-US" sz="3300" kern="1200"/>
        </a:p>
      </dsp:txBody>
      <dsp:txXfrm>
        <a:off x="0" y="1740641"/>
        <a:ext cx="10515600" cy="870055"/>
      </dsp:txXfrm>
    </dsp:sp>
    <dsp:sp modelId="{0BDF8474-27B8-1A4B-BD4E-9E03FA5216CC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59B018-D4BC-3940-AA11-61DF04784FA8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/>
            <a:t>czasu (na stałe lub na pewien okres), </a:t>
          </a:r>
          <a:endParaRPr lang="en-US" sz="3300" kern="1200"/>
        </a:p>
      </dsp:txBody>
      <dsp:txXfrm>
        <a:off x="0" y="2610696"/>
        <a:ext cx="10515600" cy="870055"/>
      </dsp:txXfrm>
    </dsp:sp>
    <dsp:sp modelId="{88190E5D-9879-8D47-8DA0-14F4C10DA2DC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072BF5-4F22-6543-ACBF-B1E3564BC63B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kern="1200"/>
            <a:t>przyczynowości (względy polityczne etniczne ekonomiczne).</a:t>
          </a:r>
          <a:endParaRPr lang="en-US" sz="3300" kern="1200"/>
        </a:p>
      </dsp:txBody>
      <dsp:txXfrm>
        <a:off x="0" y="3480751"/>
        <a:ext cx="10515600" cy="8700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5DD6B-8ABA-A64E-BE67-CD2D31A09735}">
      <dsp:nvSpPr>
        <dsp:cNvPr id="0" name=""/>
        <dsp:cNvSpPr/>
      </dsp:nvSpPr>
      <dsp:spPr>
        <a:xfrm>
          <a:off x="1291" y="0"/>
          <a:ext cx="5036678" cy="39048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2679" tIns="330200" rIns="392679" bIns="330200" numCol="1" spcCol="1270" anchor="t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b="1" kern="1200" dirty="0">
              <a:solidFill>
                <a:srgbClr val="FF0000"/>
              </a:solidFill>
            </a:rPr>
            <a:t>Emigracja</a:t>
          </a:r>
          <a:r>
            <a:rPr lang="pl-PL" sz="2600" kern="1200" dirty="0"/>
            <a:t>  -  oznacza opuszczenie ojczyzny z przyczyn materialnych, religijnych, politycznych i osiedlenie się za granicą.</a:t>
          </a:r>
          <a:endParaRPr lang="en-US" sz="2600" kern="1200" dirty="0"/>
        </a:p>
      </dsp:txBody>
      <dsp:txXfrm>
        <a:off x="1291" y="1483861"/>
        <a:ext cx="5036678" cy="2342939"/>
      </dsp:txXfrm>
    </dsp:sp>
    <dsp:sp modelId="{AE9AA18C-8432-0F40-AFA4-99855DBFC8C5}">
      <dsp:nvSpPr>
        <dsp:cNvPr id="0" name=""/>
        <dsp:cNvSpPr/>
      </dsp:nvSpPr>
      <dsp:spPr>
        <a:xfrm>
          <a:off x="1933895" y="390489"/>
          <a:ext cx="1171469" cy="11714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332" tIns="12700" rIns="9133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2105453" y="562047"/>
        <a:ext cx="828353" cy="828353"/>
      </dsp:txXfrm>
    </dsp:sp>
    <dsp:sp modelId="{483E6314-41E0-0D47-A702-0A4537A05CF1}">
      <dsp:nvSpPr>
        <dsp:cNvPr id="0" name=""/>
        <dsp:cNvSpPr/>
      </dsp:nvSpPr>
      <dsp:spPr>
        <a:xfrm>
          <a:off x="1291" y="3904827"/>
          <a:ext cx="5036678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4507A-19A7-B448-8984-2848282601A2}">
      <dsp:nvSpPr>
        <dsp:cNvPr id="0" name=""/>
        <dsp:cNvSpPr/>
      </dsp:nvSpPr>
      <dsp:spPr>
        <a:xfrm>
          <a:off x="5541637" y="0"/>
          <a:ext cx="5036678" cy="39048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2679" tIns="330200" rIns="392679" bIns="330200" numCol="1" spcCol="1270" anchor="t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b="1" kern="1200" dirty="0">
              <a:solidFill>
                <a:srgbClr val="FF0000"/>
              </a:solidFill>
            </a:rPr>
            <a:t>Uchodźstwo</a:t>
          </a:r>
          <a:r>
            <a:rPr lang="pl-PL" sz="2600" kern="1200" dirty="0"/>
            <a:t> - oznacza opuszczenie rodzinnego kraju jednak wyniku przymusu np. przyczyn humanitarnych.</a:t>
          </a:r>
          <a:endParaRPr lang="en-US" sz="2600" kern="1200" dirty="0"/>
        </a:p>
      </dsp:txBody>
      <dsp:txXfrm>
        <a:off x="5541637" y="1483861"/>
        <a:ext cx="5036678" cy="2342939"/>
      </dsp:txXfrm>
    </dsp:sp>
    <dsp:sp modelId="{C01D7D2D-8275-8B4E-863C-EAE81A8D9CDD}">
      <dsp:nvSpPr>
        <dsp:cNvPr id="0" name=""/>
        <dsp:cNvSpPr/>
      </dsp:nvSpPr>
      <dsp:spPr>
        <a:xfrm>
          <a:off x="7474241" y="390489"/>
          <a:ext cx="1171469" cy="11714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332" tIns="12700" rIns="9133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7645799" y="562047"/>
        <a:ext cx="828353" cy="828353"/>
      </dsp:txXfrm>
    </dsp:sp>
    <dsp:sp modelId="{5DF9A46D-67D6-1F48-B0AA-19630D7570E9}">
      <dsp:nvSpPr>
        <dsp:cNvPr id="0" name=""/>
        <dsp:cNvSpPr/>
      </dsp:nvSpPr>
      <dsp:spPr>
        <a:xfrm>
          <a:off x="5541637" y="3904827"/>
          <a:ext cx="5036678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C5DF1D-384B-CFE8-5618-E86950CC6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48E01EB-3A40-C349-25F6-680AE1CFD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3BC9D96-AB60-6469-7B82-9FB005F7E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3674-931A-CD4D-921E-44C7DDDDE944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38E6FE7-C524-A9A7-8496-E5CD4D62C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CE0E02-952E-05FF-B621-40BDB5F35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3275-9E7A-F54A-B056-B7FC39A6B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76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80CD9C-151E-CAFE-173B-F55D0FC7A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9C7189A-870B-8B60-4156-26D3DB33A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AEF3D4-9EB1-0BC1-BFCA-84505C019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3674-931A-CD4D-921E-44C7DDDDE944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7FCD70-BE45-2CF2-845C-149B1E96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E58CCD0-2A25-3D6D-64A4-7603E0779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3275-9E7A-F54A-B056-B7FC39A6B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769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A2C9E2A-AFA4-9C19-628B-5F961B10CB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6CB70FA-1B10-7209-A97D-40CB495BB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B01FFD7-F984-FD54-3B46-F32A5365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3674-931A-CD4D-921E-44C7DDDDE944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3491D9B-1893-E8E8-C28B-90AB279C2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BAB1992-8D6F-D274-2480-AADF53B04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3275-9E7A-F54A-B056-B7FC39A6B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515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7AD6F0-CD78-583D-7335-F2242D7F7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08B2A9-CEBB-B633-8F7C-5FECC4CE0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1BC913F-51E4-3AD9-E325-A870662C8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3674-931A-CD4D-921E-44C7DDDDE944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208C9B-22A7-28C6-60E2-B5D0C0BC3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8EE4E35-E121-A621-C196-F0D515F15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3275-9E7A-F54A-B056-B7FC39A6B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809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747FD9-76AE-9BF6-EBED-C2C95114C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8DAACFD-5825-576D-7B8F-E4796CF99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F9302B-97B4-5BBD-0537-272779264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3674-931A-CD4D-921E-44C7DDDDE944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3154E80-E738-A6D5-8828-92B25287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8FBD6A-FF97-8427-7CA5-1EEA4078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3275-9E7A-F54A-B056-B7FC39A6B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84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74760A-E3F1-5A37-F027-3B4F0F35A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BC6E1A-7245-8950-ED1F-D558AFDD19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18AFBC1-953C-882F-D5DA-515CF5F86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34A5554-2DA3-C8AA-D2A6-7834BEDF3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3674-931A-CD4D-921E-44C7DDDDE944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C2C460B-A0F2-9EDA-0DB9-7CADE95F8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A682D41-A0B3-7DAA-A7A6-FEA68B4C7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3275-9E7A-F54A-B056-B7FC39A6B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621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001029-40B6-3179-D4A6-5A357F09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375FD60-32A1-4C0C-925E-CBADE38F7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380DE4-BF6B-9EDF-BBDF-2AE08C5D8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ACC5115-432C-1A12-9DF3-A47F294C4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96F0FC1-9D72-8D61-1668-05300F376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98C10B6-591A-9FBC-F602-41F050556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3674-931A-CD4D-921E-44C7DDDDE944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9DC37C2-9D47-4533-F6E7-41B6F9A3B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C46FA1A-F028-EA4A-34F1-51A6BEB80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3275-9E7A-F54A-B056-B7FC39A6B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653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58B804-2639-59C6-6F40-03D1B5C67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B2B1AC7-81F4-F119-9211-2818C4A8F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3674-931A-CD4D-921E-44C7DDDDE944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D15FC51-EED2-5387-3FD8-748D86F6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E3AC345-2DDF-AF5F-3811-8B4A44D7B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3275-9E7A-F54A-B056-B7FC39A6B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68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24F3AE4-DAA6-5AF1-5BCA-D000D190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3674-931A-CD4D-921E-44C7DDDDE944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1D0B994-B6D1-D8A0-2EB6-505022CD8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69BF29E-6AAA-03AA-B028-623FF9776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3275-9E7A-F54A-B056-B7FC39A6B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016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D2A6B6-55F3-F376-D595-9CAC65AFD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6160CB-FEE8-4FF2-5A48-3E8F648B0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0B6AE89-1B1D-D153-DF65-E8A44E209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AC6BB43-457A-0398-AB5F-B46168506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3674-931A-CD4D-921E-44C7DDDDE944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EA702D-8FB2-F4E8-5F60-F5199297D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8FDF3F8-8ADF-80B0-57DD-775084145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3275-9E7A-F54A-B056-B7FC39A6B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094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39AFFA-5C85-6456-8503-469F0B685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0C7AE3E-5E45-5023-1A99-2886BECE4F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377250D-F135-82B0-C371-A0F112C80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0DC70C7-B3C1-46EB-D196-AAA536E40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3674-931A-CD4D-921E-44C7DDDDE944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EDE5362-81D0-6990-33F6-F1B00586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806AAF-EF2D-C18A-1630-15E350A48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3275-9E7A-F54A-B056-B7FC39A6B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20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70348B2-AB6D-47BA-043D-D0A3CBF3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0A07063-6099-270A-AE1F-F2D8E08F4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6D562E-13A1-46D4-4D9A-70E6E9FDB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63674-931A-CD4D-921E-44C7DDDDE944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621C04-7207-89CF-75C3-2CEE152C36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A91EC7-5C00-A773-D0B2-4139DFA21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F3275-9E7A-F54A-B056-B7FC39A6B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960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A9EDA51-37BC-8A47-7F5D-1B1AF4125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 fontScale="90000"/>
          </a:bodyPr>
          <a:lstStyle/>
          <a:p>
            <a:r>
              <a:rPr lang="pl-PL" sz="7200" dirty="0"/>
              <a:t>Migracja, imigracja, emigracja – zagadnienia wprowadzające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F34E634-79C3-71D2-970C-0CACCFA65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pl-PL" sz="2800" dirty="0"/>
              <a:t>dr Marcin Kryński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2993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7E2FCFE-2898-9939-C182-73BD24D34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pl-PL" sz="4000"/>
              <a:t>Dyrektywa Parlamentu Europejskiego i Rady 2008/115/WE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98B699-C1AA-0260-0AEF-097054D1B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algn="just"/>
            <a:r>
              <a:rPr lang="pl-PL" b="1" dirty="0">
                <a:solidFill>
                  <a:srgbClr val="FF0000"/>
                </a:solidFill>
              </a:rPr>
              <a:t>Nielegalny pobyt </a:t>
            </a:r>
            <a:r>
              <a:rPr lang="pl-PL" dirty="0"/>
              <a:t>– obecność na terytorium państwa członkowskiego obywatela państwa trzeciego, który nie spełnia lub przestał spełniać warunki wjazdu do państwa członkowskiego, określone w art. 5 kodeksu granicznego </a:t>
            </a:r>
            <a:r>
              <a:rPr lang="pl-PL" dirty="0" err="1"/>
              <a:t>Schengen</a:t>
            </a:r>
            <a:r>
              <a:rPr lang="pl-PL" dirty="0"/>
              <a:t>, albo innych warunków wjazdu, pobytu lub zamieszkania w tym państwie członkowskim.</a:t>
            </a:r>
          </a:p>
        </p:txBody>
      </p:sp>
    </p:spTree>
    <p:extLst>
      <p:ext uri="{BB962C8B-B14F-4D97-AF65-F5344CB8AC3E}">
        <p14:creationId xmlns:p14="http://schemas.microsoft.com/office/powerpoint/2010/main" val="2132789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61FF1F-E43D-E418-B873-8E1176D17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Autofit/>
          </a:bodyPr>
          <a:lstStyle/>
          <a:p>
            <a:pPr algn="just"/>
            <a:r>
              <a:rPr lang="pl-PL" sz="3200" dirty="0">
                <a:solidFill>
                  <a:schemeClr val="tx2"/>
                </a:solidFill>
              </a:rPr>
              <a:t>Z analizy powyższych dokumentów wynika, że kryterium czasu nie ma w tym przypadku większego znaczenia. Priorytet stanowią przesłanki prawne do wjazdu i/lub pobytu.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66361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46C2BFA-2D7F-DA5F-63C3-DA77F31C8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6203" y="1443390"/>
            <a:ext cx="3268216" cy="3405880"/>
          </a:xfrm>
        </p:spPr>
        <p:txBody>
          <a:bodyPr>
            <a:normAutofit/>
          </a:bodyPr>
          <a:lstStyle/>
          <a:p>
            <a:r>
              <a:rPr lang="pl-PL" sz="5600"/>
              <a:t>Nielegalny imigrant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612775-F63A-A0FE-C387-33618FDDF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1266614"/>
            <a:ext cx="5769224" cy="3759434"/>
          </a:xfrm>
        </p:spPr>
        <p:txBody>
          <a:bodyPr anchor="ctr">
            <a:normAutofit/>
          </a:bodyPr>
          <a:lstStyle/>
          <a:p>
            <a:r>
              <a:rPr lang="pl-PL" dirty="0"/>
              <a:t>Cudzoziemiec przebywający w Polsce stale lub tymczasowo bez spełnienia określonych prawem kryteriów w zakresie uzyskania uprawnień pobytowych będzie nazywany nielegalnym imigrantem.</a:t>
            </a:r>
          </a:p>
        </p:txBody>
      </p:sp>
    </p:spTree>
    <p:extLst>
      <p:ext uri="{BB962C8B-B14F-4D97-AF65-F5344CB8AC3E}">
        <p14:creationId xmlns:p14="http://schemas.microsoft.com/office/powerpoint/2010/main" val="2164684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C55EBB5-09CC-1576-C917-63D570CA02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Koniec 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44A06D0B-5D44-6EE5-A4E2-147744D7DD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Dziękuję za uwagę. </a:t>
            </a:r>
          </a:p>
        </p:txBody>
      </p:sp>
    </p:spTree>
    <p:extLst>
      <p:ext uri="{BB962C8B-B14F-4D97-AF65-F5344CB8AC3E}">
        <p14:creationId xmlns:p14="http://schemas.microsoft.com/office/powerpoint/2010/main" val="399612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braz zawierający na wolnym powietrzu, obuwie, niebo, wspinaczka&#10;&#10;Opis wygenerowany automatycznie">
            <a:extLst>
              <a:ext uri="{FF2B5EF4-FFF2-40B4-BE49-F238E27FC236}">
                <a16:creationId xmlns:a16="http://schemas.microsoft.com/office/drawing/2014/main" id="{56357A8F-1AA4-16CA-DFE7-C075E10C4D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35356"/>
          <a:stretch/>
        </p:blipFill>
        <p:spPr>
          <a:xfrm>
            <a:off x="3579276" y="0"/>
            <a:ext cx="8669532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5000">
                <a:schemeClr val="tx1">
                  <a:alpha val="78000"/>
                </a:schemeClr>
              </a:gs>
              <a:gs pos="19000">
                <a:schemeClr val="tx1">
                  <a:alpha val="38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2668514-8BDD-3E7A-4A8C-FF35F7C4A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664" y="1305359"/>
            <a:ext cx="3438144" cy="1124712"/>
          </a:xfrm>
        </p:spPr>
        <p:txBody>
          <a:bodyPr anchor="b">
            <a:normAutofit/>
          </a:bodyPr>
          <a:lstStyle/>
          <a:p>
            <a:r>
              <a:rPr lang="pl-PL" sz="3500" dirty="0">
                <a:ln w="22225">
                  <a:solidFill>
                    <a:srgbClr val="FFFFFF"/>
                  </a:solidFill>
                </a:ln>
                <a:solidFill>
                  <a:schemeClr val="bg1"/>
                </a:solidFill>
              </a:rPr>
              <a:t>Migracja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Symbol zastępczy zawartości 2">
            <a:extLst>
              <a:ext uri="{FF2B5EF4-FFF2-40B4-BE49-F238E27FC236}">
                <a16:creationId xmlns:a16="http://schemas.microsoft.com/office/drawing/2014/main" id="{F1E2355B-F1BA-B788-7E2F-CB276F4133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717695"/>
              </p:ext>
            </p:extLst>
          </p:nvPr>
        </p:nvGraphicFramePr>
        <p:xfrm>
          <a:off x="-127671" y="2723817"/>
          <a:ext cx="10837234" cy="3895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1259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B3DCF9-ABC8-1D1E-332C-7849C2F6B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Pochodzenie terminu „migracja”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B7630A-0622-199B-0759-772FB74CE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pl-PL" dirty="0"/>
              <a:t>Wywodzi się z łaciny – od słowa </a:t>
            </a:r>
            <a:r>
              <a:rPr lang="pl-PL" b="1" i="1" dirty="0" err="1">
                <a:solidFill>
                  <a:srgbClr val="FF0000"/>
                </a:solidFill>
              </a:rPr>
              <a:t>migratio</a:t>
            </a:r>
            <a:r>
              <a:rPr lang="pl-PL" dirty="0"/>
              <a:t>, gdzie oznacza zmianę miejsca pobytu, zamieszkania, wędrowanie, przenoszenie się. </a:t>
            </a:r>
          </a:p>
        </p:txBody>
      </p:sp>
    </p:spTree>
    <p:extLst>
      <p:ext uri="{BB962C8B-B14F-4D97-AF65-F5344CB8AC3E}">
        <p14:creationId xmlns:p14="http://schemas.microsoft.com/office/powerpoint/2010/main" val="344279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ABFA71-B292-D20D-6624-35EA9C0A7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Migracja z różnych perspektyw 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0341071C-ED90-EA79-3A2B-EC52165A65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9283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221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28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30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D1D70FA-4F72-90BE-05FF-91AA01646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chemeClr val="tx2"/>
                </a:solidFill>
              </a:rPr>
              <a:t>Emigracja i Uchodźctwo </a:t>
            </a:r>
          </a:p>
        </p:txBody>
      </p:sp>
      <p:grpSp>
        <p:nvGrpSpPr>
          <p:cNvPr id="48" name="Group 32">
            <a:extLst>
              <a:ext uri="{FF2B5EF4-FFF2-40B4-BE49-F238E27FC236}">
                <a16:creationId xmlns:a16="http://schemas.microsoft.com/office/drawing/2014/main" id="{B441F8D5-EBCE-4FB9-91A9-3425971C1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262397" y="134260"/>
            <a:ext cx="3142400" cy="2716805"/>
            <a:chOff x="-305" y="-4155"/>
            <a:chExt cx="2514948" cy="2174333"/>
          </a:xfrm>
        </p:grpSpPr>
        <p:sp>
          <p:nvSpPr>
            <p:cNvPr id="49" name="Freeform: Shape 33">
              <a:extLst>
                <a:ext uri="{FF2B5EF4-FFF2-40B4-BE49-F238E27FC236}">
                  <a16:creationId xmlns:a16="http://schemas.microsoft.com/office/drawing/2014/main" id="{9A5E80E2-35F9-41F3-A2B8-A2F17D956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34">
              <a:extLst>
                <a:ext uri="{FF2B5EF4-FFF2-40B4-BE49-F238E27FC236}">
                  <a16:creationId xmlns:a16="http://schemas.microsoft.com/office/drawing/2014/main" id="{988BDEEE-0C30-49F3-8D05-B062EF890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21E0C27-19E6-45DC-B154-493480207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1" name="Freeform: Shape 36">
              <a:extLst>
                <a:ext uri="{FF2B5EF4-FFF2-40B4-BE49-F238E27FC236}">
                  <a16:creationId xmlns:a16="http://schemas.microsoft.com/office/drawing/2014/main" id="{A3A55340-18E0-4A23-B406-BD1221643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" name="Group 38">
            <a:extLst>
              <a:ext uri="{FF2B5EF4-FFF2-40B4-BE49-F238E27FC236}">
                <a16:creationId xmlns:a16="http://schemas.microsoft.com/office/drawing/2014/main" id="{08701F99-7E4C-4B92-A4B5-307CDFB7A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047906"/>
            <a:ext cx="2412221" cy="1810094"/>
            <a:chOff x="-305" y="-1"/>
            <a:chExt cx="3832880" cy="2876136"/>
          </a:xfrm>
        </p:grpSpPr>
        <p:sp>
          <p:nvSpPr>
            <p:cNvPr id="53" name="Freeform: Shape 39">
              <a:extLst>
                <a:ext uri="{FF2B5EF4-FFF2-40B4-BE49-F238E27FC236}">
                  <a16:creationId xmlns:a16="http://schemas.microsoft.com/office/drawing/2014/main" id="{441E616B-C319-43C1-9A9C-A2074B2E8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40">
              <a:extLst>
                <a:ext uri="{FF2B5EF4-FFF2-40B4-BE49-F238E27FC236}">
                  <a16:creationId xmlns:a16="http://schemas.microsoft.com/office/drawing/2014/main" id="{CC86BD2B-CA73-48DF-9CC8-0152EA6B1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41">
              <a:extLst>
                <a:ext uri="{FF2B5EF4-FFF2-40B4-BE49-F238E27FC236}">
                  <a16:creationId xmlns:a16="http://schemas.microsoft.com/office/drawing/2014/main" id="{59C1AA9D-3FCF-4B84-94D1-51F0E1517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42">
              <a:extLst>
                <a:ext uri="{FF2B5EF4-FFF2-40B4-BE49-F238E27FC236}">
                  <a16:creationId xmlns:a16="http://schemas.microsoft.com/office/drawing/2014/main" id="{1D7CE92F-1DE7-4252-A62C-77ACF8C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4" name="Symbol zastępczy zawartości 2">
            <a:extLst>
              <a:ext uri="{FF2B5EF4-FFF2-40B4-BE49-F238E27FC236}">
                <a16:creationId xmlns:a16="http://schemas.microsoft.com/office/drawing/2014/main" id="{E62A732F-E599-9943-8E34-A2D9FC414E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313756"/>
              </p:ext>
            </p:extLst>
          </p:nvPr>
        </p:nvGraphicFramePr>
        <p:xfrm>
          <a:off x="804672" y="1833046"/>
          <a:ext cx="10579607" cy="3904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0592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EDFAF3E-F56C-B087-A684-DE1ADA4A0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673" y="1643306"/>
            <a:ext cx="5448730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Imigracja</a:t>
            </a:r>
            <a:endParaRPr lang="en-US" sz="5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96DF0D-8635-3D4A-6E13-5D79D0D14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0856" y="4257447"/>
            <a:ext cx="5449982" cy="682079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buNone/>
            </a:pPr>
            <a:r>
              <a:rPr lang="pl-PL" sz="36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Oznacza przybycie do obcego kraju z zamiarem stałego lub tymczasowego osiedlenia się w nim.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3458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owrót repatriantów do Polski | Historia zapomniana i mniej znana">
            <a:extLst>
              <a:ext uri="{FF2B5EF4-FFF2-40B4-BE49-F238E27FC236}">
                <a16:creationId xmlns:a16="http://schemas.microsoft.com/office/drawing/2014/main" id="{350C567E-DA87-1C2F-0AD0-554F33BB26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84" r="-1" b="-1"/>
          <a:stretch/>
        </p:blipFill>
        <p:spPr bwMode="auto">
          <a:xfrm>
            <a:off x="6103027" y="10"/>
            <a:ext cx="608897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8" name="Rectangle 1034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EC01762-6863-27BD-085F-813CB75E2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328512"/>
            <a:ext cx="4778387" cy="1628970"/>
          </a:xfrm>
        </p:spPr>
        <p:txBody>
          <a:bodyPr anchor="ctr">
            <a:normAutofit/>
          </a:bodyPr>
          <a:lstStyle/>
          <a:p>
            <a:r>
              <a:rPr lang="pl-PL" sz="4000" dirty="0"/>
              <a:t>Reemigracja i Repatriacja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D91528-A669-F5F5-1131-8B7BBF119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4" y="2614507"/>
            <a:ext cx="5060313" cy="3644559"/>
          </a:xfrm>
        </p:spPr>
        <p:txBody>
          <a:bodyPr anchor="ctr">
            <a:no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Reemigracja</a:t>
            </a:r>
            <a:r>
              <a:rPr lang="pl-PL" dirty="0"/>
              <a:t> - oznacza powrót emigrantów do kraju ojczyzny, </a:t>
            </a:r>
          </a:p>
          <a:p>
            <a:endParaRPr lang="pl-PL" dirty="0"/>
          </a:p>
          <a:p>
            <a:r>
              <a:rPr lang="pl-PL" b="1" dirty="0">
                <a:solidFill>
                  <a:srgbClr val="FF0000"/>
                </a:solidFill>
              </a:rPr>
              <a:t>Repatriacja</a:t>
            </a:r>
            <a:r>
              <a:rPr lang="pl-PL" dirty="0"/>
              <a:t> – powrót do ojczyzny jeńców, przesiedleńców, uchodźców po długim pobycie na obczyźnie, w wyniku zmiany granic itp..</a:t>
            </a:r>
          </a:p>
        </p:txBody>
      </p:sp>
    </p:spTree>
    <p:extLst>
      <p:ext uri="{BB962C8B-B14F-4D97-AF65-F5344CB8AC3E}">
        <p14:creationId xmlns:p14="http://schemas.microsoft.com/office/powerpoint/2010/main" val="920078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7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082" name="Rectangle 2078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57ECE53-A002-525A-0098-81910E8FD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pl-PL" sz="4000" dirty="0"/>
              <a:t>Nielegalna imigracja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91C3D-67A3-F322-3BC6-1D3BEB52B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743200"/>
            <a:ext cx="5627511" cy="3613149"/>
          </a:xfrm>
        </p:spPr>
        <p:txBody>
          <a:bodyPr anchor="ctr">
            <a:noAutofit/>
          </a:bodyPr>
          <a:lstStyle/>
          <a:p>
            <a:pPr algn="just"/>
            <a:r>
              <a:rPr lang="pl-PL" sz="2200" dirty="0"/>
              <a:t>W komunikacie Komisji Wspólnot Europejskich w sprawie priorytetów politycznych w walce z nielegalną imigrację obywateli państw trzecich z 19 lipca 2006 sformułowano że: </a:t>
            </a:r>
            <a:r>
              <a:rPr lang="pl-PL" sz="2200" b="1" i="1" dirty="0">
                <a:solidFill>
                  <a:srgbClr val="FF0000"/>
                </a:solidFill>
              </a:rPr>
              <a:t>Określa się w ten sposób obywateli państw trzecich, którzy nielegalnie wjeżdżają na terytorium państwa członkowskiego (w tym jego lotnicze strefy tranzytowe) drogą lądową morską i powietrzną, co odbywa się często z wykorzystaniem fałszywych lub podrobionych dokumentów albo za pośrednictwem sieci przestępczości zorganizowanej skupiających przemytników i nielegalnych handlarzy.</a:t>
            </a:r>
          </a:p>
        </p:txBody>
      </p:sp>
      <p:pic>
        <p:nvPicPr>
          <p:cNvPr id="2050" name="Picture 2" descr="Kryzys na granicy Polski. Ilu imigrantów jest na Białorusi? Rzecznik  koordynatora służb specjalnych odpowiada - rp.pl">
            <a:extLst>
              <a:ext uri="{FF2B5EF4-FFF2-40B4-BE49-F238E27FC236}">
                <a16:creationId xmlns:a16="http://schemas.microsoft.com/office/drawing/2014/main" id="{B39A6368-1A94-ABA3-E0DA-3A92A483C5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8" r="37002" b="2"/>
          <a:stretch/>
        </p:blipFill>
        <p:spPr bwMode="auto">
          <a:xfrm>
            <a:off x="6096000" y="1"/>
            <a:ext cx="6102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851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9D003E-0ABA-2640-4DCE-C83118F8B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64608" y="74723"/>
            <a:ext cx="1821184" cy="2084383"/>
            <a:chOff x="10264608" y="74723"/>
            <a:chExt cx="1821184" cy="2084383"/>
          </a:xfrm>
        </p:grpSpPr>
        <p:sp>
          <p:nvSpPr>
            <p:cNvPr id="17" name="Freeform: Shape 8">
              <a:extLst>
                <a:ext uri="{FF2B5EF4-FFF2-40B4-BE49-F238E27FC236}">
                  <a16:creationId xmlns:a16="http://schemas.microsoft.com/office/drawing/2014/main" id="{0CFE9322-8412-2C6F-73B8-3B230B6C32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1465047" flipV="1">
              <a:off x="11636678" y="400406"/>
              <a:ext cx="413532" cy="368654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760044"/>
                <a:gd name="connsiteY0" fmla="*/ 300 h 4964247"/>
                <a:gd name="connsiteX1" fmla="*/ 3813909 w 4760044"/>
                <a:gd name="connsiteY1" fmla="*/ 619239 h 4964247"/>
                <a:gd name="connsiteX2" fmla="*/ 4735908 w 4760044"/>
                <a:gd name="connsiteY2" fmla="*/ 1906206 h 4964247"/>
                <a:gd name="connsiteX3" fmla="*/ 4451030 w 4760044"/>
                <a:gd name="connsiteY3" fmla="*/ 3809387 h 4964247"/>
                <a:gd name="connsiteX4" fmla="*/ 3419865 w 4760044"/>
                <a:gd name="connsiteY4" fmla="*/ 4845155 h 4964247"/>
                <a:gd name="connsiteX5" fmla="*/ 1074535 w 4760044"/>
                <a:gd name="connsiteY5" fmla="*/ 4657536 h 4964247"/>
                <a:gd name="connsiteX6" fmla="*/ 33359 w 4760044"/>
                <a:gd name="connsiteY6" fmla="*/ 2995965 h 4964247"/>
                <a:gd name="connsiteX7" fmla="*/ 592137 w 4760044"/>
                <a:gd name="connsiteY7" fmla="*/ 806156 h 4964247"/>
                <a:gd name="connsiteX8" fmla="*/ 2649000 w 4760044"/>
                <a:gd name="connsiteY8" fmla="*/ 300 h 4964247"/>
                <a:gd name="connsiteX0" fmla="*/ 2649000 w 4849477"/>
                <a:gd name="connsiteY0" fmla="*/ -2 h 4963945"/>
                <a:gd name="connsiteX1" fmla="*/ 4735908 w 4849477"/>
                <a:gd name="connsiteY1" fmla="*/ 1905904 h 4963945"/>
                <a:gd name="connsiteX2" fmla="*/ 4451030 w 4849477"/>
                <a:gd name="connsiteY2" fmla="*/ 3809085 h 4963945"/>
                <a:gd name="connsiteX3" fmla="*/ 3419865 w 4849477"/>
                <a:gd name="connsiteY3" fmla="*/ 4844853 h 4963945"/>
                <a:gd name="connsiteX4" fmla="*/ 1074535 w 4849477"/>
                <a:gd name="connsiteY4" fmla="*/ 4657234 h 4963945"/>
                <a:gd name="connsiteX5" fmla="*/ 33359 w 4849477"/>
                <a:gd name="connsiteY5" fmla="*/ 2995663 h 4963945"/>
                <a:gd name="connsiteX6" fmla="*/ 592137 w 4849477"/>
                <a:gd name="connsiteY6" fmla="*/ 805854 h 4963945"/>
                <a:gd name="connsiteX7" fmla="*/ 2649000 w 4849477"/>
                <a:gd name="connsiteY7" fmla="*/ -2 h 4963945"/>
                <a:gd name="connsiteX0" fmla="*/ 2649000 w 4859466"/>
                <a:gd name="connsiteY0" fmla="*/ -2 h 5536260"/>
                <a:gd name="connsiteX1" fmla="*/ 4735908 w 4859466"/>
                <a:gd name="connsiteY1" fmla="*/ 1905904 h 5536260"/>
                <a:gd name="connsiteX2" fmla="*/ 4451030 w 4859466"/>
                <a:gd name="connsiteY2" fmla="*/ 3809085 h 5536260"/>
                <a:gd name="connsiteX3" fmla="*/ 3067466 w 4859466"/>
                <a:gd name="connsiteY3" fmla="*/ 5491001 h 5536260"/>
                <a:gd name="connsiteX4" fmla="*/ 1074535 w 4859466"/>
                <a:gd name="connsiteY4" fmla="*/ 4657234 h 5536260"/>
                <a:gd name="connsiteX5" fmla="*/ 33359 w 4859466"/>
                <a:gd name="connsiteY5" fmla="*/ 2995663 h 5536260"/>
                <a:gd name="connsiteX6" fmla="*/ 592137 w 4859466"/>
                <a:gd name="connsiteY6" fmla="*/ 805854 h 5536260"/>
                <a:gd name="connsiteX7" fmla="*/ 2649000 w 4859466"/>
                <a:gd name="connsiteY7" fmla="*/ -2 h 5536260"/>
                <a:gd name="connsiteX0" fmla="*/ 2780481 w 4861205"/>
                <a:gd name="connsiteY0" fmla="*/ -2 h 5864449"/>
                <a:gd name="connsiteX1" fmla="*/ 4737647 w 4861205"/>
                <a:gd name="connsiteY1" fmla="*/ 2234093 h 5864449"/>
                <a:gd name="connsiteX2" fmla="*/ 4452769 w 4861205"/>
                <a:gd name="connsiteY2" fmla="*/ 4137274 h 5864449"/>
                <a:gd name="connsiteX3" fmla="*/ 3069205 w 4861205"/>
                <a:gd name="connsiteY3" fmla="*/ 5819190 h 5864449"/>
                <a:gd name="connsiteX4" fmla="*/ 1076274 w 4861205"/>
                <a:gd name="connsiteY4" fmla="*/ 4985423 h 5864449"/>
                <a:gd name="connsiteX5" fmla="*/ 35098 w 4861205"/>
                <a:gd name="connsiteY5" fmla="*/ 3323852 h 5864449"/>
                <a:gd name="connsiteX6" fmla="*/ 593876 w 4861205"/>
                <a:gd name="connsiteY6" fmla="*/ 1134043 h 5864449"/>
                <a:gd name="connsiteX7" fmla="*/ 2780481 w 4861205"/>
                <a:gd name="connsiteY7" fmla="*/ -2 h 5864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61205" h="5864449">
                  <a:moveTo>
                    <a:pt x="2780481" y="-2"/>
                  </a:moveTo>
                  <a:cubicBezTo>
                    <a:pt x="3471109" y="183340"/>
                    <a:pt x="4437309" y="1599245"/>
                    <a:pt x="4737647" y="2234093"/>
                  </a:cubicBezTo>
                  <a:cubicBezTo>
                    <a:pt x="5037985" y="2868941"/>
                    <a:pt x="4730843" y="3539758"/>
                    <a:pt x="4452769" y="4137274"/>
                  </a:cubicBezTo>
                  <a:cubicBezTo>
                    <a:pt x="4174695" y="4734790"/>
                    <a:pt x="3382031" y="5704221"/>
                    <a:pt x="3069205" y="5819190"/>
                  </a:cubicBezTo>
                  <a:cubicBezTo>
                    <a:pt x="2358359" y="6040255"/>
                    <a:pt x="1581959" y="5401313"/>
                    <a:pt x="1076274" y="4985423"/>
                  </a:cubicBezTo>
                  <a:cubicBezTo>
                    <a:pt x="570590" y="4569533"/>
                    <a:pt x="146935" y="3953087"/>
                    <a:pt x="35098" y="3323852"/>
                  </a:cubicBezTo>
                  <a:cubicBezTo>
                    <a:pt x="-92687" y="2646770"/>
                    <a:pt x="136312" y="1688019"/>
                    <a:pt x="593876" y="1134043"/>
                  </a:cubicBezTo>
                  <a:cubicBezTo>
                    <a:pt x="1051440" y="580067"/>
                    <a:pt x="2127808" y="30746"/>
                    <a:pt x="2780481" y="-2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9D4868E-6D79-0426-1A49-3C86BD22D7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7320892">
              <a:off x="11193220" y="1266534"/>
              <a:ext cx="1341234" cy="443910"/>
            </a:xfrm>
            <a:custGeom>
              <a:avLst/>
              <a:gdLst>
                <a:gd name="connsiteX0" fmla="*/ 0 w 1341234"/>
                <a:gd name="connsiteY0" fmla="*/ 254220 h 443910"/>
                <a:gd name="connsiteX1" fmla="*/ 406601 w 1341234"/>
                <a:gd name="connsiteY1" fmla="*/ 0 h 443910"/>
                <a:gd name="connsiteX2" fmla="*/ 457611 w 1341234"/>
                <a:gd name="connsiteY2" fmla="*/ 13676 h 443910"/>
                <a:gd name="connsiteX3" fmla="*/ 1341234 w 1341234"/>
                <a:gd name="connsiteY3" fmla="*/ 259580 h 443910"/>
                <a:gd name="connsiteX4" fmla="*/ 1301190 w 1341234"/>
                <a:gd name="connsiteY4" fmla="*/ 443736 h 443910"/>
                <a:gd name="connsiteX5" fmla="*/ 359344 w 1341234"/>
                <a:gd name="connsiteY5" fmla="*/ 311216 h 443910"/>
                <a:gd name="connsiteX6" fmla="*/ 47147 w 1341234"/>
                <a:gd name="connsiteY6" fmla="*/ 262014 h 443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1234" h="443910">
                  <a:moveTo>
                    <a:pt x="0" y="254220"/>
                  </a:moveTo>
                  <a:lnTo>
                    <a:pt x="406601" y="0"/>
                  </a:lnTo>
                  <a:lnTo>
                    <a:pt x="457611" y="13676"/>
                  </a:lnTo>
                  <a:cubicBezTo>
                    <a:pt x="858001" y="120586"/>
                    <a:pt x="1311317" y="239969"/>
                    <a:pt x="1341234" y="259580"/>
                  </a:cubicBezTo>
                  <a:cubicBezTo>
                    <a:pt x="1337155" y="299693"/>
                    <a:pt x="1315377" y="449736"/>
                    <a:pt x="1301190" y="443736"/>
                  </a:cubicBezTo>
                  <a:cubicBezTo>
                    <a:pt x="1267732" y="445553"/>
                    <a:pt x="557777" y="378967"/>
                    <a:pt x="359344" y="311216"/>
                  </a:cubicBezTo>
                  <a:cubicBezTo>
                    <a:pt x="245881" y="291075"/>
                    <a:pt x="140295" y="276238"/>
                    <a:pt x="47147" y="26201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0">
              <a:extLst>
                <a:ext uri="{FF2B5EF4-FFF2-40B4-BE49-F238E27FC236}">
                  <a16:creationId xmlns:a16="http://schemas.microsoft.com/office/drawing/2014/main" id="{8C88C9C6-35F2-12BD-71B4-D1433301B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7320892">
              <a:off x="11193220" y="1266534"/>
              <a:ext cx="1341234" cy="443910"/>
            </a:xfrm>
            <a:custGeom>
              <a:avLst/>
              <a:gdLst>
                <a:gd name="connsiteX0" fmla="*/ 0 w 1341234"/>
                <a:gd name="connsiteY0" fmla="*/ 254220 h 443910"/>
                <a:gd name="connsiteX1" fmla="*/ 406601 w 1341234"/>
                <a:gd name="connsiteY1" fmla="*/ 0 h 443910"/>
                <a:gd name="connsiteX2" fmla="*/ 457611 w 1341234"/>
                <a:gd name="connsiteY2" fmla="*/ 13676 h 443910"/>
                <a:gd name="connsiteX3" fmla="*/ 1341234 w 1341234"/>
                <a:gd name="connsiteY3" fmla="*/ 259580 h 443910"/>
                <a:gd name="connsiteX4" fmla="*/ 1301190 w 1341234"/>
                <a:gd name="connsiteY4" fmla="*/ 443736 h 443910"/>
                <a:gd name="connsiteX5" fmla="*/ 359344 w 1341234"/>
                <a:gd name="connsiteY5" fmla="*/ 311216 h 443910"/>
                <a:gd name="connsiteX6" fmla="*/ 47147 w 1341234"/>
                <a:gd name="connsiteY6" fmla="*/ 262014 h 443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1234" h="443910">
                  <a:moveTo>
                    <a:pt x="0" y="254220"/>
                  </a:moveTo>
                  <a:lnTo>
                    <a:pt x="406601" y="0"/>
                  </a:lnTo>
                  <a:lnTo>
                    <a:pt x="457611" y="13676"/>
                  </a:lnTo>
                  <a:cubicBezTo>
                    <a:pt x="858001" y="120586"/>
                    <a:pt x="1311317" y="239969"/>
                    <a:pt x="1341234" y="259580"/>
                  </a:cubicBezTo>
                  <a:cubicBezTo>
                    <a:pt x="1337155" y="299693"/>
                    <a:pt x="1315377" y="449736"/>
                    <a:pt x="1301190" y="443736"/>
                  </a:cubicBezTo>
                  <a:cubicBezTo>
                    <a:pt x="1267732" y="445553"/>
                    <a:pt x="557777" y="378967"/>
                    <a:pt x="359344" y="311216"/>
                  </a:cubicBezTo>
                  <a:cubicBezTo>
                    <a:pt x="245881" y="291075"/>
                    <a:pt x="140295" y="276238"/>
                    <a:pt x="47147" y="262014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27C1964-ED6C-3A69-CCE9-475EE236C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42612" flipH="1" flipV="1">
              <a:off x="10264608" y="74723"/>
              <a:ext cx="1083994" cy="1037613"/>
            </a:xfrm>
            <a:custGeom>
              <a:avLst/>
              <a:gdLst>
                <a:gd name="connsiteX0" fmla="*/ 886520 w 1083994"/>
                <a:gd name="connsiteY0" fmla="*/ 0 h 1037613"/>
                <a:gd name="connsiteX1" fmla="*/ 990233 w 1083994"/>
                <a:gd name="connsiteY1" fmla="*/ 29654 h 1037613"/>
                <a:gd name="connsiteX2" fmla="*/ 993535 w 1083994"/>
                <a:gd name="connsiteY2" fmla="*/ 43082 h 1037613"/>
                <a:gd name="connsiteX3" fmla="*/ 1051675 w 1083994"/>
                <a:gd name="connsiteY3" fmla="*/ 356973 h 1037613"/>
                <a:gd name="connsiteX4" fmla="*/ 1083975 w 1083994"/>
                <a:gd name="connsiteY4" fmla="*/ 602023 h 1037613"/>
                <a:gd name="connsiteX5" fmla="*/ 966613 w 1083994"/>
                <a:gd name="connsiteY5" fmla="*/ 901753 h 1037613"/>
                <a:gd name="connsiteX6" fmla="*/ 713135 w 1083994"/>
                <a:gd name="connsiteY6" fmla="*/ 1026319 h 1037613"/>
                <a:gd name="connsiteX7" fmla="*/ 318855 w 1083994"/>
                <a:gd name="connsiteY7" fmla="*/ 989106 h 1037613"/>
                <a:gd name="connsiteX8" fmla="*/ 128776 w 1083994"/>
                <a:gd name="connsiteY8" fmla="*/ 649273 h 1037613"/>
                <a:gd name="connsiteX9" fmla="*/ 0 w 1083994"/>
                <a:gd name="connsiteY9" fmla="*/ 49738 h 1037613"/>
                <a:gd name="connsiteX10" fmla="*/ 620956 w 1083994"/>
                <a:gd name="connsiteY10" fmla="*/ 642355 h 1037613"/>
                <a:gd name="connsiteX11" fmla="*/ 886064 w 1083994"/>
                <a:gd name="connsiteY11" fmla="*/ 1039 h 10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83994" h="1037613">
                  <a:moveTo>
                    <a:pt x="886520" y="0"/>
                  </a:moveTo>
                  <a:lnTo>
                    <a:pt x="990233" y="29654"/>
                  </a:lnTo>
                  <a:lnTo>
                    <a:pt x="993535" y="43082"/>
                  </a:lnTo>
                  <a:cubicBezTo>
                    <a:pt x="1016489" y="140998"/>
                    <a:pt x="1041157" y="264776"/>
                    <a:pt x="1051675" y="356973"/>
                  </a:cubicBezTo>
                  <a:lnTo>
                    <a:pt x="1083975" y="602023"/>
                  </a:lnTo>
                  <a:cubicBezTo>
                    <a:pt x="1084789" y="765231"/>
                    <a:pt x="1059669" y="806637"/>
                    <a:pt x="966613" y="901753"/>
                  </a:cubicBezTo>
                  <a:cubicBezTo>
                    <a:pt x="910153" y="966250"/>
                    <a:pt x="821095" y="1011760"/>
                    <a:pt x="713135" y="1026319"/>
                  </a:cubicBezTo>
                  <a:cubicBezTo>
                    <a:pt x="605175" y="1040878"/>
                    <a:pt x="416248" y="1051946"/>
                    <a:pt x="318855" y="989106"/>
                  </a:cubicBezTo>
                  <a:cubicBezTo>
                    <a:pt x="221462" y="926265"/>
                    <a:pt x="147001" y="727446"/>
                    <a:pt x="128776" y="649273"/>
                  </a:cubicBezTo>
                  <a:cubicBezTo>
                    <a:pt x="93895" y="519198"/>
                    <a:pt x="28063" y="235695"/>
                    <a:pt x="0" y="49738"/>
                  </a:cubicBezTo>
                  <a:cubicBezTo>
                    <a:pt x="152500" y="20987"/>
                    <a:pt x="429040" y="429202"/>
                    <a:pt x="620956" y="642355"/>
                  </a:cubicBezTo>
                  <a:cubicBezTo>
                    <a:pt x="695371" y="468649"/>
                    <a:pt x="814439" y="166732"/>
                    <a:pt x="886064" y="1039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2">
              <a:extLst>
                <a:ext uri="{FF2B5EF4-FFF2-40B4-BE49-F238E27FC236}">
                  <a16:creationId xmlns:a16="http://schemas.microsoft.com/office/drawing/2014/main" id="{24F4E174-07D6-0E6C-AA5A-531E0B8A72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42612" flipH="1" flipV="1">
              <a:off x="10264609" y="74723"/>
              <a:ext cx="1083994" cy="1037611"/>
            </a:xfrm>
            <a:custGeom>
              <a:avLst/>
              <a:gdLst>
                <a:gd name="connsiteX0" fmla="*/ 886519 w 1083994"/>
                <a:gd name="connsiteY0" fmla="*/ 0 h 1037611"/>
                <a:gd name="connsiteX1" fmla="*/ 990233 w 1083994"/>
                <a:gd name="connsiteY1" fmla="*/ 29654 h 1037611"/>
                <a:gd name="connsiteX2" fmla="*/ 993535 w 1083994"/>
                <a:gd name="connsiteY2" fmla="*/ 43080 h 1037611"/>
                <a:gd name="connsiteX3" fmla="*/ 1051675 w 1083994"/>
                <a:gd name="connsiteY3" fmla="*/ 356971 h 1037611"/>
                <a:gd name="connsiteX4" fmla="*/ 1083975 w 1083994"/>
                <a:gd name="connsiteY4" fmla="*/ 602021 h 1037611"/>
                <a:gd name="connsiteX5" fmla="*/ 966613 w 1083994"/>
                <a:gd name="connsiteY5" fmla="*/ 901751 h 1037611"/>
                <a:gd name="connsiteX6" fmla="*/ 713135 w 1083994"/>
                <a:gd name="connsiteY6" fmla="*/ 1026317 h 1037611"/>
                <a:gd name="connsiteX7" fmla="*/ 318855 w 1083994"/>
                <a:gd name="connsiteY7" fmla="*/ 989104 h 1037611"/>
                <a:gd name="connsiteX8" fmla="*/ 128776 w 1083994"/>
                <a:gd name="connsiteY8" fmla="*/ 649271 h 1037611"/>
                <a:gd name="connsiteX9" fmla="*/ 0 w 1083994"/>
                <a:gd name="connsiteY9" fmla="*/ 49736 h 1037611"/>
                <a:gd name="connsiteX10" fmla="*/ 620956 w 1083994"/>
                <a:gd name="connsiteY10" fmla="*/ 642353 h 1037611"/>
                <a:gd name="connsiteX11" fmla="*/ 886064 w 1083994"/>
                <a:gd name="connsiteY11" fmla="*/ 1037 h 1037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83994" h="1037611">
                  <a:moveTo>
                    <a:pt x="886519" y="0"/>
                  </a:moveTo>
                  <a:lnTo>
                    <a:pt x="990233" y="29654"/>
                  </a:lnTo>
                  <a:lnTo>
                    <a:pt x="993535" y="43080"/>
                  </a:lnTo>
                  <a:cubicBezTo>
                    <a:pt x="1016489" y="140996"/>
                    <a:pt x="1041157" y="264774"/>
                    <a:pt x="1051675" y="356971"/>
                  </a:cubicBezTo>
                  <a:lnTo>
                    <a:pt x="1083975" y="602021"/>
                  </a:lnTo>
                  <a:cubicBezTo>
                    <a:pt x="1084789" y="765229"/>
                    <a:pt x="1059669" y="806635"/>
                    <a:pt x="966613" y="901751"/>
                  </a:cubicBezTo>
                  <a:cubicBezTo>
                    <a:pt x="910153" y="966248"/>
                    <a:pt x="821095" y="1011758"/>
                    <a:pt x="713135" y="1026317"/>
                  </a:cubicBezTo>
                  <a:cubicBezTo>
                    <a:pt x="605175" y="1040876"/>
                    <a:pt x="416248" y="1051944"/>
                    <a:pt x="318855" y="989104"/>
                  </a:cubicBezTo>
                  <a:cubicBezTo>
                    <a:pt x="221462" y="926263"/>
                    <a:pt x="147001" y="727444"/>
                    <a:pt x="128776" y="649271"/>
                  </a:cubicBezTo>
                  <a:cubicBezTo>
                    <a:pt x="93895" y="519196"/>
                    <a:pt x="28063" y="235693"/>
                    <a:pt x="0" y="49736"/>
                  </a:cubicBezTo>
                  <a:cubicBezTo>
                    <a:pt x="152500" y="20985"/>
                    <a:pt x="429040" y="429200"/>
                    <a:pt x="620956" y="642353"/>
                  </a:cubicBezTo>
                  <a:cubicBezTo>
                    <a:pt x="695371" y="468647"/>
                    <a:pt x="814439" y="166730"/>
                    <a:pt x="886064" y="103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0" name="Symbol zastępczy zawartości 2">
            <a:extLst>
              <a:ext uri="{FF2B5EF4-FFF2-40B4-BE49-F238E27FC236}">
                <a16:creationId xmlns:a16="http://schemas.microsoft.com/office/drawing/2014/main" id="{AD081266-86E1-1335-CE93-1F85D0A25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318" y="1642253"/>
            <a:ext cx="8831705" cy="357349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3200" i="1" dirty="0">
                <a:solidFill>
                  <a:srgbClr val="FF0000"/>
                </a:solidFill>
              </a:rPr>
              <a:t>Jest też spora grupa osób które wyjeżdżają do UE w sposób legalny na podstawie ważnej wizy lub korzystając z systemu bezwizowego, by następnie bezprawnie przedłużyć swój pobyt, zmieniając najczęściej jego faktyczny cel i nie uzyskując w tym zakresie zgody właściwych władz. </a:t>
            </a:r>
          </a:p>
          <a:p>
            <a:pPr algn="just">
              <a:buFont typeface="Wingdings" pitchFamily="2" charset="2"/>
              <a:buChar char="Ø"/>
            </a:pPr>
            <a:endParaRPr lang="pl-PL" sz="3200" i="1" dirty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3200" i="1" dirty="0">
                <a:solidFill>
                  <a:srgbClr val="FF0000"/>
                </a:solidFill>
              </a:rPr>
              <a:t>Są wreszcie osoby ubiegające się o azyl które pozostają w danym kraju mimo że podjęto w ich sprawie ostateczną decyzję odmowną.</a:t>
            </a:r>
          </a:p>
        </p:txBody>
      </p:sp>
    </p:spTree>
    <p:extLst>
      <p:ext uri="{BB962C8B-B14F-4D97-AF65-F5344CB8AC3E}">
        <p14:creationId xmlns:p14="http://schemas.microsoft.com/office/powerpoint/2010/main" val="22214189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459</Words>
  <Application>Microsoft Office PowerPoint</Application>
  <PresentationFormat>Panoramiczny</PresentationFormat>
  <Paragraphs>39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Motyw pakietu Office</vt:lpstr>
      <vt:lpstr>Migracja, imigracja, emigracja – zagadnienia wprowadzające</vt:lpstr>
      <vt:lpstr>Migracja</vt:lpstr>
      <vt:lpstr>Pochodzenie terminu „migracja”</vt:lpstr>
      <vt:lpstr>Migracja z różnych perspektyw </vt:lpstr>
      <vt:lpstr>Emigracja i Uchodźctwo </vt:lpstr>
      <vt:lpstr>Imigracja</vt:lpstr>
      <vt:lpstr>Reemigracja i Repatriacja</vt:lpstr>
      <vt:lpstr>Nielegalna imigracja </vt:lpstr>
      <vt:lpstr>Prezentacja programu PowerPoint</vt:lpstr>
      <vt:lpstr>Dyrektywa Parlamentu Europejskiego i Rady 2008/115/WE </vt:lpstr>
      <vt:lpstr>Prezentacja programu PowerPoint</vt:lpstr>
      <vt:lpstr>Nielegalny imigrant </vt:lpstr>
      <vt:lpstr>Koniec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Migracja, imigracja, emigracja – zagadnienia wprowadzające</dc:title>
  <dc:creator>Marcin Kryński</dc:creator>
  <cp:lastModifiedBy>Laskowska Katarzyna</cp:lastModifiedBy>
  <cp:revision>2</cp:revision>
  <dcterms:created xsi:type="dcterms:W3CDTF">2023-09-19T12:31:48Z</dcterms:created>
  <dcterms:modified xsi:type="dcterms:W3CDTF">2023-10-05T11:13:58Z</dcterms:modified>
</cp:coreProperties>
</file>