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6" r:id="rId5"/>
    <p:sldId id="267" r:id="rId6"/>
    <p:sldId id="260" r:id="rId7"/>
    <p:sldId id="259" r:id="rId8"/>
    <p:sldId id="258" r:id="rId9"/>
    <p:sldId id="263" r:id="rId10"/>
    <p:sldId id="264" r:id="rId11"/>
    <p:sldId id="265" r:id="rId12"/>
    <p:sldId id="262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4836-8B7D-4F26-8E86-005AF6211412}" type="datetimeFigureOut">
              <a:rPr lang="pl-PL" smtClean="0"/>
              <a:t>2013-04-24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9057-FF23-4501-9F70-234E23A4D09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Pokaz na ekranie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Emilia Jurgielewicz</dc:creator>
  <cp:lastModifiedBy>Emilia Jurgielewicz</cp:lastModifiedBy>
  <cp:revision>1</cp:revision>
  <dcterms:created xsi:type="dcterms:W3CDTF">2013-04-24T08:31:20Z</dcterms:created>
  <dcterms:modified xsi:type="dcterms:W3CDTF">2013-04-24T08:34:42Z</dcterms:modified>
</cp:coreProperties>
</file>